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7" r:id="rId5"/>
    <p:sldId id="527" r:id="rId6"/>
    <p:sldId id="283" r:id="rId7"/>
    <p:sldId id="303" r:id="rId8"/>
    <p:sldId id="519" r:id="rId9"/>
    <p:sldId id="289" r:id="rId10"/>
    <p:sldId id="290" r:id="rId11"/>
    <p:sldId id="295" r:id="rId12"/>
    <p:sldId id="284" r:id="rId13"/>
    <p:sldId id="286" r:id="rId14"/>
    <p:sldId id="528" r:id="rId15"/>
    <p:sldId id="529" r:id="rId16"/>
    <p:sldId id="533" r:id="rId17"/>
    <p:sldId id="543" r:id="rId18"/>
    <p:sldId id="532" r:id="rId19"/>
    <p:sldId id="538" r:id="rId20"/>
    <p:sldId id="534" r:id="rId21"/>
    <p:sldId id="546" r:id="rId22"/>
    <p:sldId id="547" r:id="rId23"/>
    <p:sldId id="548" r:id="rId24"/>
    <p:sldId id="549" r:id="rId25"/>
    <p:sldId id="550" r:id="rId26"/>
    <p:sldId id="536" r:id="rId27"/>
    <p:sldId id="551" r:id="rId28"/>
    <p:sldId id="552" r:id="rId29"/>
    <p:sldId id="553" r:id="rId30"/>
    <p:sldId id="554" r:id="rId31"/>
    <p:sldId id="555" r:id="rId32"/>
    <p:sldId id="556" r:id="rId33"/>
    <p:sldId id="557" r:id="rId34"/>
    <p:sldId id="558" r:id="rId35"/>
    <p:sldId id="559" r:id="rId36"/>
    <p:sldId id="560" r:id="rId37"/>
    <p:sldId id="544" r:id="rId38"/>
    <p:sldId id="270" r:id="rId39"/>
    <p:sldId id="271" r:id="rId40"/>
    <p:sldId id="545" r:id="rId41"/>
    <p:sldId id="291"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CD448A-6C73-3762-FDC0-C5736CC739DF}" name="Samantha Wang" initials="SW" userId="S::s.wang@yiu.ngo::c8db78a3-6fd6-4321-b408-7e4203fc5f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2841"/>
    <a:srgbClr val="D4876D"/>
    <a:srgbClr val="FBF9F2"/>
    <a:srgbClr val="F7F5EE"/>
    <a:srgbClr val="FAF7EF"/>
    <a:srgbClr val="E7E7D3"/>
    <a:srgbClr val="CCE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3E3DA5-8961-480F-8967-E37004670410}" v="8" dt="2025-06-11T10:50:40.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0" autoAdjust="0"/>
    <p:restoredTop sz="93524" autoAdjust="0"/>
  </p:normalViewPr>
  <p:slideViewPr>
    <p:cSldViewPr snapToGrid="0">
      <p:cViewPr varScale="1">
        <p:scale>
          <a:sx n="104" d="100"/>
          <a:sy n="104" d="100"/>
        </p:scale>
        <p:origin x="123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Wang" userId="c8db78a3-6fd6-4321-b408-7e4203fc5fb2" providerId="ADAL" clId="{5D3E3DA5-8961-480F-8967-E37004670410}"/>
    <pc:docChg chg="undo custSel addSld delSld modSld sldOrd">
      <pc:chgData name="Samantha Wang" userId="c8db78a3-6fd6-4321-b408-7e4203fc5fb2" providerId="ADAL" clId="{5D3E3DA5-8961-480F-8967-E37004670410}" dt="2025-06-11T12:13:49.872" v="1050" actId="1076"/>
      <pc:docMkLst>
        <pc:docMk/>
      </pc:docMkLst>
      <pc:sldChg chg="modSp mod">
        <pc:chgData name="Samantha Wang" userId="c8db78a3-6fd6-4321-b408-7e4203fc5fb2" providerId="ADAL" clId="{5D3E3DA5-8961-480F-8967-E37004670410}" dt="2025-06-11T12:13:49.872" v="1050" actId="1076"/>
        <pc:sldMkLst>
          <pc:docMk/>
          <pc:sldMk cId="1721396478" sldId="257"/>
        </pc:sldMkLst>
        <pc:spChg chg="mod">
          <ac:chgData name="Samantha Wang" userId="c8db78a3-6fd6-4321-b408-7e4203fc5fb2" providerId="ADAL" clId="{5D3E3DA5-8961-480F-8967-E37004670410}" dt="2025-06-11T12:13:49.872" v="1050" actId="1076"/>
          <ac:spMkLst>
            <pc:docMk/>
            <pc:sldMk cId="1721396478" sldId="257"/>
            <ac:spMk id="4" creationId="{B4464AE9-6E82-4603-B53B-09140B0B1609}"/>
          </ac:spMkLst>
        </pc:spChg>
        <pc:spChg chg="mod">
          <ac:chgData name="Samantha Wang" userId="c8db78a3-6fd6-4321-b408-7e4203fc5fb2" providerId="ADAL" clId="{5D3E3DA5-8961-480F-8967-E37004670410}" dt="2025-06-11T12:11:43.941" v="1039" actId="1076"/>
          <ac:spMkLst>
            <pc:docMk/>
            <pc:sldMk cId="1721396478" sldId="257"/>
            <ac:spMk id="41" creationId="{94017903-7BF5-4EFE-87C3-C15BB59BF225}"/>
          </ac:spMkLst>
        </pc:spChg>
        <pc:picChg chg="mod">
          <ac:chgData name="Samantha Wang" userId="c8db78a3-6fd6-4321-b408-7e4203fc5fb2" providerId="ADAL" clId="{5D3E3DA5-8961-480F-8967-E37004670410}" dt="2025-06-11T12:12:18.897" v="1042" actId="1076"/>
          <ac:picMkLst>
            <pc:docMk/>
            <pc:sldMk cId="1721396478" sldId="257"/>
            <ac:picMk id="22" creationId="{F6ABB16B-D645-BD39-A5B9-9E90EF56DE8B}"/>
          </ac:picMkLst>
        </pc:picChg>
      </pc:sldChg>
      <pc:sldChg chg="addSp modSp add mod">
        <pc:chgData name="Samantha Wang" userId="c8db78a3-6fd6-4321-b408-7e4203fc5fb2" providerId="ADAL" clId="{5D3E3DA5-8961-480F-8967-E37004670410}" dt="2025-06-11T12:07:01.755" v="1008"/>
        <pc:sldMkLst>
          <pc:docMk/>
          <pc:sldMk cId="2123701728" sldId="269"/>
        </pc:sldMkLst>
        <pc:spChg chg="mod">
          <ac:chgData name="Samantha Wang" userId="c8db78a3-6fd6-4321-b408-7e4203fc5fb2" providerId="ADAL" clId="{5D3E3DA5-8961-480F-8967-E37004670410}" dt="2025-06-11T10:50:17.698" v="939" actId="207"/>
          <ac:spMkLst>
            <pc:docMk/>
            <pc:sldMk cId="2123701728" sldId="269"/>
            <ac:spMk id="4" creationId="{B5194D7B-B55A-91EE-B873-3A2A63F8AC70}"/>
          </ac:spMkLst>
        </pc:spChg>
        <pc:picChg chg="add mod">
          <ac:chgData name="Samantha Wang" userId="c8db78a3-6fd6-4321-b408-7e4203fc5fb2" providerId="ADAL" clId="{5D3E3DA5-8961-480F-8967-E37004670410}" dt="2025-06-11T12:07:01.755" v="1008"/>
          <ac:picMkLst>
            <pc:docMk/>
            <pc:sldMk cId="2123701728" sldId="269"/>
            <ac:picMk id="2" creationId="{A70F5355-214A-74C7-0578-CE5303FC44B9}"/>
          </ac:picMkLst>
        </pc:picChg>
      </pc:sldChg>
      <pc:sldChg chg="addSp modSp add mod">
        <pc:chgData name="Samantha Wang" userId="c8db78a3-6fd6-4321-b408-7e4203fc5fb2" providerId="ADAL" clId="{5D3E3DA5-8961-480F-8967-E37004670410}" dt="2025-06-11T12:07:02.850" v="1009"/>
        <pc:sldMkLst>
          <pc:docMk/>
          <pc:sldMk cId="1810613964" sldId="270"/>
        </pc:sldMkLst>
        <pc:spChg chg="mod">
          <ac:chgData name="Samantha Wang" userId="c8db78a3-6fd6-4321-b408-7e4203fc5fb2" providerId="ADAL" clId="{5D3E3DA5-8961-480F-8967-E37004670410}" dt="2025-06-11T10:50:28.900" v="941" actId="207"/>
          <ac:spMkLst>
            <pc:docMk/>
            <pc:sldMk cId="1810613964" sldId="270"/>
            <ac:spMk id="4" creationId="{3359B48B-8D98-95EB-0BBC-041F8AADFA02}"/>
          </ac:spMkLst>
        </pc:spChg>
        <pc:picChg chg="add mod">
          <ac:chgData name="Samantha Wang" userId="c8db78a3-6fd6-4321-b408-7e4203fc5fb2" providerId="ADAL" clId="{5D3E3DA5-8961-480F-8967-E37004670410}" dt="2025-06-11T12:07:02.850" v="1009"/>
          <ac:picMkLst>
            <pc:docMk/>
            <pc:sldMk cId="1810613964" sldId="270"/>
            <ac:picMk id="2" creationId="{3687BB38-3A0A-6DEF-A11E-A8E1B452A6A9}"/>
          </ac:picMkLst>
        </pc:picChg>
      </pc:sldChg>
      <pc:sldChg chg="addSp modSp add mod">
        <pc:chgData name="Samantha Wang" userId="c8db78a3-6fd6-4321-b408-7e4203fc5fb2" providerId="ADAL" clId="{5D3E3DA5-8961-480F-8967-E37004670410}" dt="2025-06-11T12:07:04.194" v="1010"/>
        <pc:sldMkLst>
          <pc:docMk/>
          <pc:sldMk cId="3239936945" sldId="271"/>
        </pc:sldMkLst>
        <pc:spChg chg="mod">
          <ac:chgData name="Samantha Wang" userId="c8db78a3-6fd6-4321-b408-7e4203fc5fb2" providerId="ADAL" clId="{5D3E3DA5-8961-480F-8967-E37004670410}" dt="2025-06-11T10:50:45.441" v="943" actId="207"/>
          <ac:spMkLst>
            <pc:docMk/>
            <pc:sldMk cId="3239936945" sldId="271"/>
            <ac:spMk id="4" creationId="{0A582220-A186-D931-30C1-8CC30A7BE495}"/>
          </ac:spMkLst>
        </pc:spChg>
        <pc:picChg chg="add mod">
          <ac:chgData name="Samantha Wang" userId="c8db78a3-6fd6-4321-b408-7e4203fc5fb2" providerId="ADAL" clId="{5D3E3DA5-8961-480F-8967-E37004670410}" dt="2025-06-11T12:07:04.194" v="1010"/>
          <ac:picMkLst>
            <pc:docMk/>
            <pc:sldMk cId="3239936945" sldId="271"/>
            <ac:picMk id="2" creationId="{AE366DED-F976-1A0B-1B89-7760A4EC17BC}"/>
          </ac:picMkLst>
        </pc:picChg>
      </pc:sldChg>
      <pc:sldChg chg="delSp modSp mod">
        <pc:chgData name="Samantha Wang" userId="c8db78a3-6fd6-4321-b408-7e4203fc5fb2" providerId="ADAL" clId="{5D3E3DA5-8961-480F-8967-E37004670410}" dt="2025-06-11T12:05:38.284" v="982" actId="1076"/>
        <pc:sldMkLst>
          <pc:docMk/>
          <pc:sldMk cId="3631633938" sldId="283"/>
        </pc:sldMkLst>
        <pc:spChg chg="mod">
          <ac:chgData name="Samantha Wang" userId="c8db78a3-6fd6-4321-b408-7e4203fc5fb2" providerId="ADAL" clId="{5D3E3DA5-8961-480F-8967-E37004670410}" dt="2025-06-11T09:55:46.145" v="500" actId="207"/>
          <ac:spMkLst>
            <pc:docMk/>
            <pc:sldMk cId="3631633938" sldId="283"/>
            <ac:spMk id="2" creationId="{FA69E8DD-08B0-FE40-8678-3EA5EACCB9F2}"/>
          </ac:spMkLst>
        </pc:spChg>
        <pc:spChg chg="mod">
          <ac:chgData name="Samantha Wang" userId="c8db78a3-6fd6-4321-b408-7e4203fc5fb2" providerId="ADAL" clId="{5D3E3DA5-8961-480F-8967-E37004670410}" dt="2025-06-11T09:42:17.938" v="7" actId="790"/>
          <ac:spMkLst>
            <pc:docMk/>
            <pc:sldMk cId="3631633938" sldId="283"/>
            <ac:spMk id="33" creationId="{C5DECEA4-D60E-4790-C610-F0748EA233C5}"/>
          </ac:spMkLst>
        </pc:spChg>
        <pc:spChg chg="del mod">
          <ac:chgData name="Samantha Wang" userId="c8db78a3-6fd6-4321-b408-7e4203fc5fb2" providerId="ADAL" clId="{5D3E3DA5-8961-480F-8967-E37004670410}" dt="2025-06-11T12:04:25.818" v="974" actId="478"/>
          <ac:spMkLst>
            <pc:docMk/>
            <pc:sldMk cId="3631633938" sldId="283"/>
            <ac:spMk id="34" creationId="{F1F5F4E8-6B55-DD9B-448B-605E04CD3680}"/>
          </ac:spMkLst>
        </pc:spChg>
        <pc:spChg chg="del mod">
          <ac:chgData name="Samantha Wang" userId="c8db78a3-6fd6-4321-b408-7e4203fc5fb2" providerId="ADAL" clId="{5D3E3DA5-8961-480F-8967-E37004670410}" dt="2025-06-11T12:04:23.717" v="973" actId="478"/>
          <ac:spMkLst>
            <pc:docMk/>
            <pc:sldMk cId="3631633938" sldId="283"/>
            <ac:spMk id="35" creationId="{095A7DEC-0C1A-1D02-7AA5-A77F146267A3}"/>
          </ac:spMkLst>
        </pc:spChg>
        <pc:spChg chg="mod">
          <ac:chgData name="Samantha Wang" userId="c8db78a3-6fd6-4321-b408-7e4203fc5fb2" providerId="ADAL" clId="{5D3E3DA5-8961-480F-8967-E37004670410}" dt="2025-06-11T09:50:17.027" v="203" actId="1076"/>
          <ac:spMkLst>
            <pc:docMk/>
            <pc:sldMk cId="3631633938" sldId="283"/>
            <ac:spMk id="38" creationId="{648C1623-93FD-0197-0D4B-ADC96119885A}"/>
          </ac:spMkLst>
        </pc:spChg>
        <pc:spChg chg="mod">
          <ac:chgData name="Samantha Wang" userId="c8db78a3-6fd6-4321-b408-7e4203fc5fb2" providerId="ADAL" clId="{5D3E3DA5-8961-480F-8967-E37004670410}" dt="2025-06-11T09:49:28.454" v="198" actId="1076"/>
          <ac:spMkLst>
            <pc:docMk/>
            <pc:sldMk cId="3631633938" sldId="283"/>
            <ac:spMk id="43" creationId="{E44360E7-CA9C-BB70-EE7E-2CE75A0E3704}"/>
          </ac:spMkLst>
        </pc:spChg>
        <pc:picChg chg="del">
          <ac:chgData name="Samantha Wang" userId="c8db78a3-6fd6-4321-b408-7e4203fc5fb2" providerId="ADAL" clId="{5D3E3DA5-8961-480F-8967-E37004670410}" dt="2025-06-11T12:02:58.651" v="944" actId="478"/>
          <ac:picMkLst>
            <pc:docMk/>
            <pc:sldMk cId="3631633938" sldId="283"/>
            <ac:picMk id="6" creationId="{CBE5EDFE-AF6D-23A0-C1EC-1B1976C3DA68}"/>
          </ac:picMkLst>
        </pc:picChg>
        <pc:picChg chg="del">
          <ac:chgData name="Samantha Wang" userId="c8db78a3-6fd6-4321-b408-7e4203fc5fb2" providerId="ADAL" clId="{5D3E3DA5-8961-480F-8967-E37004670410}" dt="2025-06-11T12:02:58.651" v="944" actId="478"/>
          <ac:picMkLst>
            <pc:docMk/>
            <pc:sldMk cId="3631633938" sldId="283"/>
            <ac:picMk id="8" creationId="{DB58E657-F39B-73D1-24CF-517507933982}"/>
          </ac:picMkLst>
        </pc:picChg>
        <pc:picChg chg="del">
          <ac:chgData name="Samantha Wang" userId="c8db78a3-6fd6-4321-b408-7e4203fc5fb2" providerId="ADAL" clId="{5D3E3DA5-8961-480F-8967-E37004670410}" dt="2025-06-11T12:02:58.651" v="944" actId="478"/>
          <ac:picMkLst>
            <pc:docMk/>
            <pc:sldMk cId="3631633938" sldId="283"/>
            <ac:picMk id="11" creationId="{D7EB0C77-911A-2863-DFD2-A8E99339381A}"/>
          </ac:picMkLst>
        </pc:picChg>
        <pc:picChg chg="del">
          <ac:chgData name="Samantha Wang" userId="c8db78a3-6fd6-4321-b408-7e4203fc5fb2" providerId="ADAL" clId="{5D3E3DA5-8961-480F-8967-E37004670410}" dt="2025-06-11T12:02:58.651" v="944" actId="478"/>
          <ac:picMkLst>
            <pc:docMk/>
            <pc:sldMk cId="3631633938" sldId="283"/>
            <ac:picMk id="12" creationId="{8484617D-7C36-2178-4585-B68C7B4B8131}"/>
          </ac:picMkLst>
        </pc:picChg>
        <pc:picChg chg="del">
          <ac:chgData name="Samantha Wang" userId="c8db78a3-6fd6-4321-b408-7e4203fc5fb2" providerId="ADAL" clId="{5D3E3DA5-8961-480F-8967-E37004670410}" dt="2025-06-11T12:02:58.651" v="944" actId="478"/>
          <ac:picMkLst>
            <pc:docMk/>
            <pc:sldMk cId="3631633938" sldId="283"/>
            <ac:picMk id="14" creationId="{7F111C18-118C-CC27-E56E-3A7144D39747}"/>
          </ac:picMkLst>
        </pc:picChg>
        <pc:picChg chg="del">
          <ac:chgData name="Samantha Wang" userId="c8db78a3-6fd6-4321-b408-7e4203fc5fb2" providerId="ADAL" clId="{5D3E3DA5-8961-480F-8967-E37004670410}" dt="2025-06-11T12:02:58.651" v="944" actId="478"/>
          <ac:picMkLst>
            <pc:docMk/>
            <pc:sldMk cId="3631633938" sldId="283"/>
            <ac:picMk id="16" creationId="{4AF6C3D4-0A81-DFC0-8A5E-20666BB63F62}"/>
          </ac:picMkLst>
        </pc:picChg>
        <pc:picChg chg="del">
          <ac:chgData name="Samantha Wang" userId="c8db78a3-6fd6-4321-b408-7e4203fc5fb2" providerId="ADAL" clId="{5D3E3DA5-8961-480F-8967-E37004670410}" dt="2025-06-11T12:02:58.651" v="944" actId="478"/>
          <ac:picMkLst>
            <pc:docMk/>
            <pc:sldMk cId="3631633938" sldId="283"/>
            <ac:picMk id="21" creationId="{ECD8A465-09A7-636C-7933-F131850B4A81}"/>
          </ac:picMkLst>
        </pc:picChg>
        <pc:picChg chg="del">
          <ac:chgData name="Samantha Wang" userId="c8db78a3-6fd6-4321-b408-7e4203fc5fb2" providerId="ADAL" clId="{5D3E3DA5-8961-480F-8967-E37004670410}" dt="2025-06-11T12:02:58.651" v="944" actId="478"/>
          <ac:picMkLst>
            <pc:docMk/>
            <pc:sldMk cId="3631633938" sldId="283"/>
            <ac:picMk id="26" creationId="{F6977635-7433-AEAB-6DD9-59CCE5608DF5}"/>
          </ac:picMkLst>
        </pc:picChg>
        <pc:picChg chg="del">
          <ac:chgData name="Samantha Wang" userId="c8db78a3-6fd6-4321-b408-7e4203fc5fb2" providerId="ADAL" clId="{5D3E3DA5-8961-480F-8967-E37004670410}" dt="2025-06-11T12:02:58.651" v="944" actId="478"/>
          <ac:picMkLst>
            <pc:docMk/>
            <pc:sldMk cId="3631633938" sldId="283"/>
            <ac:picMk id="28" creationId="{F1F33B0A-A858-E1BF-C738-EF07B3AD138D}"/>
          </ac:picMkLst>
        </pc:picChg>
        <pc:picChg chg="del">
          <ac:chgData name="Samantha Wang" userId="c8db78a3-6fd6-4321-b408-7e4203fc5fb2" providerId="ADAL" clId="{5D3E3DA5-8961-480F-8967-E37004670410}" dt="2025-06-11T12:02:58.651" v="944" actId="478"/>
          <ac:picMkLst>
            <pc:docMk/>
            <pc:sldMk cId="3631633938" sldId="283"/>
            <ac:picMk id="31" creationId="{900CF540-2358-758B-6262-3D602971B633}"/>
          </ac:picMkLst>
        </pc:picChg>
        <pc:picChg chg="mod ord modCrop">
          <ac:chgData name="Samantha Wang" userId="c8db78a3-6fd6-4321-b408-7e4203fc5fb2" providerId="ADAL" clId="{5D3E3DA5-8961-480F-8967-E37004670410}" dt="2025-06-11T12:05:38.284" v="982" actId="1076"/>
          <ac:picMkLst>
            <pc:docMk/>
            <pc:sldMk cId="3631633938" sldId="283"/>
            <ac:picMk id="36" creationId="{6313E21C-3F7C-035A-7A34-2DB251AC2C33}"/>
          </ac:picMkLst>
        </pc:picChg>
        <pc:picChg chg="mod">
          <ac:chgData name="Samantha Wang" userId="c8db78a3-6fd6-4321-b408-7e4203fc5fb2" providerId="ADAL" clId="{5D3E3DA5-8961-480F-8967-E37004670410}" dt="2025-06-11T09:49:09.521" v="194" actId="1076"/>
          <ac:picMkLst>
            <pc:docMk/>
            <pc:sldMk cId="3631633938" sldId="283"/>
            <ac:picMk id="41" creationId="{A08E8D88-05C9-2985-E65A-6CAA737AB9DC}"/>
          </ac:picMkLst>
        </pc:picChg>
      </pc:sldChg>
      <pc:sldChg chg="addSp delSp modSp mod">
        <pc:chgData name="Samantha Wang" userId="c8db78a3-6fd6-4321-b408-7e4203fc5fb2" providerId="ADAL" clId="{5D3E3DA5-8961-480F-8967-E37004670410}" dt="2025-06-11T12:06:47.893" v="1003"/>
        <pc:sldMkLst>
          <pc:docMk/>
          <pc:sldMk cId="2641983639" sldId="284"/>
        </pc:sldMkLst>
        <pc:spChg chg="mod">
          <ac:chgData name="Samantha Wang" userId="c8db78a3-6fd6-4321-b408-7e4203fc5fb2" providerId="ADAL" clId="{5D3E3DA5-8961-480F-8967-E37004670410}" dt="2025-06-11T09:58:53.645" v="631" actId="207"/>
          <ac:spMkLst>
            <pc:docMk/>
            <pc:sldMk cId="2641983639" sldId="284"/>
            <ac:spMk id="2" creationId="{9B538DC6-1D0D-287E-163B-6E2611EB5EED}"/>
          </ac:spMkLst>
        </pc:spChg>
        <pc:spChg chg="mod">
          <ac:chgData name="Samantha Wang" userId="c8db78a3-6fd6-4321-b408-7e4203fc5fb2" providerId="ADAL" clId="{5D3E3DA5-8961-480F-8967-E37004670410}" dt="2025-06-11T09:42:17.938" v="7" actId="790"/>
          <ac:spMkLst>
            <pc:docMk/>
            <pc:sldMk cId="2641983639" sldId="284"/>
            <ac:spMk id="33" creationId="{C5DECEA4-D60E-4790-C610-F0748EA233C5}"/>
          </ac:spMkLst>
        </pc:spChg>
        <pc:spChg chg="del mod">
          <ac:chgData name="Samantha Wang" userId="c8db78a3-6fd6-4321-b408-7e4203fc5fb2" providerId="ADAL" clId="{5D3E3DA5-8961-480F-8967-E37004670410}" dt="2025-06-11T12:06:47.611" v="1002" actId="478"/>
          <ac:spMkLst>
            <pc:docMk/>
            <pc:sldMk cId="2641983639" sldId="284"/>
            <ac:spMk id="34" creationId="{F1F5F4E8-6B55-DD9B-448B-605E04CD3680}"/>
          </ac:spMkLst>
        </pc:spChg>
        <pc:spChg chg="del mod">
          <ac:chgData name="Samantha Wang" userId="c8db78a3-6fd6-4321-b408-7e4203fc5fb2" providerId="ADAL" clId="{5D3E3DA5-8961-480F-8967-E37004670410}" dt="2025-06-11T12:06:47.611" v="1002" actId="478"/>
          <ac:spMkLst>
            <pc:docMk/>
            <pc:sldMk cId="2641983639" sldId="284"/>
            <ac:spMk id="35" creationId="{095A7DEC-0C1A-1D02-7AA5-A77F146267A3}"/>
          </ac:spMkLst>
        </pc:spChg>
        <pc:spChg chg="mod">
          <ac:chgData name="Samantha Wang" userId="c8db78a3-6fd6-4321-b408-7e4203fc5fb2" providerId="ADAL" clId="{5D3E3DA5-8961-480F-8967-E37004670410}" dt="2025-06-11T09:59:56.376" v="643" actId="1076"/>
          <ac:spMkLst>
            <pc:docMk/>
            <pc:sldMk cId="2641983639" sldId="284"/>
            <ac:spMk id="42" creationId="{07B1715E-3B82-EF6A-4204-6DC482207325}"/>
          </ac:spMkLst>
        </pc:spChg>
        <pc:spChg chg="mod">
          <ac:chgData name="Samantha Wang" userId="c8db78a3-6fd6-4321-b408-7e4203fc5fb2" providerId="ADAL" clId="{5D3E3DA5-8961-480F-8967-E37004670410}" dt="2025-06-11T10:00:57.992" v="647" actId="1076"/>
          <ac:spMkLst>
            <pc:docMk/>
            <pc:sldMk cId="2641983639" sldId="284"/>
            <ac:spMk id="43" creationId="{A8926B8E-D622-45E7-7D82-C46097816ECF}"/>
          </ac:spMkLst>
        </pc:spChg>
        <pc:picChg chg="add mod">
          <ac:chgData name="Samantha Wang" userId="c8db78a3-6fd6-4321-b408-7e4203fc5fb2" providerId="ADAL" clId="{5D3E3DA5-8961-480F-8967-E37004670410}" dt="2025-06-11T12:06:47.893" v="1003"/>
          <ac:picMkLst>
            <pc:docMk/>
            <pc:sldMk cId="2641983639" sldId="284"/>
            <ac:picMk id="3" creationId="{A379EE66-E5B5-D033-F4F3-9A6C536D1FAC}"/>
          </ac:picMkLst>
        </pc:picChg>
        <pc:picChg chg="del">
          <ac:chgData name="Samantha Wang" userId="c8db78a3-6fd6-4321-b408-7e4203fc5fb2" providerId="ADAL" clId="{5D3E3DA5-8961-480F-8967-E37004670410}" dt="2025-06-11T12:03:59.676" v="967" actId="478"/>
          <ac:picMkLst>
            <pc:docMk/>
            <pc:sldMk cId="2641983639" sldId="284"/>
            <ac:picMk id="4" creationId="{DF5FBD7B-5F40-B5DE-2DDE-9B9E6BB8A939}"/>
          </ac:picMkLst>
        </pc:picChg>
        <pc:picChg chg="del">
          <ac:chgData name="Samantha Wang" userId="c8db78a3-6fd6-4321-b408-7e4203fc5fb2" providerId="ADAL" clId="{5D3E3DA5-8961-480F-8967-E37004670410}" dt="2025-06-11T12:04:01.023" v="968" actId="478"/>
          <ac:picMkLst>
            <pc:docMk/>
            <pc:sldMk cId="2641983639" sldId="284"/>
            <ac:picMk id="5" creationId="{E21D21F7-3AFD-C9DA-1874-7453F5AF008B}"/>
          </ac:picMkLst>
        </pc:picChg>
        <pc:picChg chg="del">
          <ac:chgData name="Samantha Wang" userId="c8db78a3-6fd6-4321-b408-7e4203fc5fb2" providerId="ADAL" clId="{5D3E3DA5-8961-480F-8967-E37004670410}" dt="2025-06-11T12:04:01.023" v="968" actId="478"/>
          <ac:picMkLst>
            <pc:docMk/>
            <pc:sldMk cId="2641983639" sldId="284"/>
            <ac:picMk id="13" creationId="{D8EC21C0-10B8-EDAC-EC38-1A79CC324096}"/>
          </ac:picMkLst>
        </pc:picChg>
        <pc:picChg chg="del">
          <ac:chgData name="Samantha Wang" userId="c8db78a3-6fd6-4321-b408-7e4203fc5fb2" providerId="ADAL" clId="{5D3E3DA5-8961-480F-8967-E37004670410}" dt="2025-06-11T12:03:59.676" v="967" actId="478"/>
          <ac:picMkLst>
            <pc:docMk/>
            <pc:sldMk cId="2641983639" sldId="284"/>
            <ac:picMk id="15" creationId="{BB67DEEE-DD8A-C0EE-A343-EDCB5CD7C9B6}"/>
          </ac:picMkLst>
        </pc:picChg>
        <pc:picChg chg="del">
          <ac:chgData name="Samantha Wang" userId="c8db78a3-6fd6-4321-b408-7e4203fc5fb2" providerId="ADAL" clId="{5D3E3DA5-8961-480F-8967-E37004670410}" dt="2025-06-11T12:03:59.676" v="967" actId="478"/>
          <ac:picMkLst>
            <pc:docMk/>
            <pc:sldMk cId="2641983639" sldId="284"/>
            <ac:picMk id="17" creationId="{E4B5EC6F-7FD5-A756-5CA8-4573E6EF1F73}"/>
          </ac:picMkLst>
        </pc:picChg>
        <pc:picChg chg="del">
          <ac:chgData name="Samantha Wang" userId="c8db78a3-6fd6-4321-b408-7e4203fc5fb2" providerId="ADAL" clId="{5D3E3DA5-8961-480F-8967-E37004670410}" dt="2025-06-11T12:03:59.676" v="967" actId="478"/>
          <ac:picMkLst>
            <pc:docMk/>
            <pc:sldMk cId="2641983639" sldId="284"/>
            <ac:picMk id="18" creationId="{265467FE-11F4-7CE8-A58B-AAAAE324DE50}"/>
          </ac:picMkLst>
        </pc:picChg>
        <pc:picChg chg="del">
          <ac:chgData name="Samantha Wang" userId="c8db78a3-6fd6-4321-b408-7e4203fc5fb2" providerId="ADAL" clId="{5D3E3DA5-8961-480F-8967-E37004670410}" dt="2025-06-11T12:03:59.676" v="967" actId="478"/>
          <ac:picMkLst>
            <pc:docMk/>
            <pc:sldMk cId="2641983639" sldId="284"/>
            <ac:picMk id="21" creationId="{ECD8A465-09A7-636C-7933-F131850B4A81}"/>
          </ac:picMkLst>
        </pc:picChg>
        <pc:picChg chg="del">
          <ac:chgData name="Samantha Wang" userId="c8db78a3-6fd6-4321-b408-7e4203fc5fb2" providerId="ADAL" clId="{5D3E3DA5-8961-480F-8967-E37004670410}" dt="2025-06-11T12:03:59.676" v="967" actId="478"/>
          <ac:picMkLst>
            <pc:docMk/>
            <pc:sldMk cId="2641983639" sldId="284"/>
            <ac:picMk id="24" creationId="{11A443E9-13C3-3E7B-EACD-5F301C45551B}"/>
          </ac:picMkLst>
        </pc:picChg>
        <pc:picChg chg="del">
          <ac:chgData name="Samantha Wang" userId="c8db78a3-6fd6-4321-b408-7e4203fc5fb2" providerId="ADAL" clId="{5D3E3DA5-8961-480F-8967-E37004670410}" dt="2025-06-11T12:03:59.676" v="967" actId="478"/>
          <ac:picMkLst>
            <pc:docMk/>
            <pc:sldMk cId="2641983639" sldId="284"/>
            <ac:picMk id="25" creationId="{CD2CAAF2-811E-65C3-284F-1ED6DDA3349D}"/>
          </ac:picMkLst>
        </pc:picChg>
        <pc:picChg chg="del">
          <ac:chgData name="Samantha Wang" userId="c8db78a3-6fd6-4321-b408-7e4203fc5fb2" providerId="ADAL" clId="{5D3E3DA5-8961-480F-8967-E37004670410}" dt="2025-06-11T12:03:59.676" v="967" actId="478"/>
          <ac:picMkLst>
            <pc:docMk/>
            <pc:sldMk cId="2641983639" sldId="284"/>
            <ac:picMk id="27" creationId="{12FC5C3B-C9E1-7A50-A0B1-F8576D29AE76}"/>
          </ac:picMkLst>
        </pc:picChg>
        <pc:picChg chg="del">
          <ac:chgData name="Samantha Wang" userId="c8db78a3-6fd6-4321-b408-7e4203fc5fb2" providerId="ADAL" clId="{5D3E3DA5-8961-480F-8967-E37004670410}" dt="2025-06-11T12:03:59.676" v="967" actId="478"/>
          <ac:picMkLst>
            <pc:docMk/>
            <pc:sldMk cId="2641983639" sldId="284"/>
            <ac:picMk id="28" creationId="{F1F33B0A-A858-E1BF-C738-EF07B3AD138D}"/>
          </ac:picMkLst>
        </pc:picChg>
        <pc:picChg chg="del">
          <ac:chgData name="Samantha Wang" userId="c8db78a3-6fd6-4321-b408-7e4203fc5fb2" providerId="ADAL" clId="{5D3E3DA5-8961-480F-8967-E37004670410}" dt="2025-06-11T12:03:59.676" v="967" actId="478"/>
          <ac:picMkLst>
            <pc:docMk/>
            <pc:sldMk cId="2641983639" sldId="284"/>
            <ac:picMk id="30" creationId="{E47384E0-EB4C-BEDF-D734-1E7E8EF59C01}"/>
          </ac:picMkLst>
        </pc:picChg>
        <pc:picChg chg="del">
          <ac:chgData name="Samantha Wang" userId="c8db78a3-6fd6-4321-b408-7e4203fc5fb2" providerId="ADAL" clId="{5D3E3DA5-8961-480F-8967-E37004670410}" dt="2025-06-11T12:06:47.611" v="1002" actId="478"/>
          <ac:picMkLst>
            <pc:docMk/>
            <pc:sldMk cId="2641983639" sldId="284"/>
            <ac:picMk id="36" creationId="{6313E21C-3F7C-035A-7A34-2DB251AC2C33}"/>
          </ac:picMkLst>
        </pc:picChg>
        <pc:picChg chg="mod">
          <ac:chgData name="Samantha Wang" userId="c8db78a3-6fd6-4321-b408-7e4203fc5fb2" providerId="ADAL" clId="{5D3E3DA5-8961-480F-8967-E37004670410}" dt="2025-06-11T09:59:34.538" v="640" actId="14100"/>
          <ac:picMkLst>
            <pc:docMk/>
            <pc:sldMk cId="2641983639" sldId="284"/>
            <ac:picMk id="39" creationId="{6520D845-48A5-F547-78EB-ECE7E892DFAF}"/>
          </ac:picMkLst>
        </pc:picChg>
      </pc:sldChg>
      <pc:sldChg chg="addSp delSp modSp mod">
        <pc:chgData name="Samantha Wang" userId="c8db78a3-6fd6-4321-b408-7e4203fc5fb2" providerId="ADAL" clId="{5D3E3DA5-8961-480F-8967-E37004670410}" dt="2025-06-11T12:06:54.195" v="1005"/>
        <pc:sldMkLst>
          <pc:docMk/>
          <pc:sldMk cId="3742305487" sldId="286"/>
        </pc:sldMkLst>
        <pc:spChg chg="mod">
          <ac:chgData name="Samantha Wang" userId="c8db78a3-6fd6-4321-b408-7e4203fc5fb2" providerId="ADAL" clId="{5D3E3DA5-8961-480F-8967-E37004670410}" dt="2025-06-11T10:01:18.360" v="652" actId="207"/>
          <ac:spMkLst>
            <pc:docMk/>
            <pc:sldMk cId="3742305487" sldId="286"/>
            <ac:spMk id="3" creationId="{DE51BAFC-0A7D-CC2E-2ABC-B259C6A983D9}"/>
          </ac:spMkLst>
        </pc:spChg>
        <pc:spChg chg="mod">
          <ac:chgData name="Samantha Wang" userId="c8db78a3-6fd6-4321-b408-7e4203fc5fb2" providerId="ADAL" clId="{5D3E3DA5-8961-480F-8967-E37004670410}" dt="2025-06-11T09:42:17.938" v="7" actId="790"/>
          <ac:spMkLst>
            <pc:docMk/>
            <pc:sldMk cId="3742305487" sldId="286"/>
            <ac:spMk id="33" creationId="{C5DECEA4-D60E-4790-C610-F0748EA233C5}"/>
          </ac:spMkLst>
        </pc:spChg>
        <pc:spChg chg="del mod">
          <ac:chgData name="Samantha Wang" userId="c8db78a3-6fd6-4321-b408-7e4203fc5fb2" providerId="ADAL" clId="{5D3E3DA5-8961-480F-8967-E37004670410}" dt="2025-06-11T12:06:53.867" v="1004" actId="478"/>
          <ac:spMkLst>
            <pc:docMk/>
            <pc:sldMk cId="3742305487" sldId="286"/>
            <ac:spMk id="34" creationId="{F1F5F4E8-6B55-DD9B-448B-605E04CD3680}"/>
          </ac:spMkLst>
        </pc:spChg>
        <pc:spChg chg="del mod">
          <ac:chgData name="Samantha Wang" userId="c8db78a3-6fd6-4321-b408-7e4203fc5fb2" providerId="ADAL" clId="{5D3E3DA5-8961-480F-8967-E37004670410}" dt="2025-06-11T12:06:53.867" v="1004" actId="478"/>
          <ac:spMkLst>
            <pc:docMk/>
            <pc:sldMk cId="3742305487" sldId="286"/>
            <ac:spMk id="35" creationId="{095A7DEC-0C1A-1D02-7AA5-A77F146267A3}"/>
          </ac:spMkLst>
        </pc:spChg>
        <pc:spChg chg="mod">
          <ac:chgData name="Samantha Wang" userId="c8db78a3-6fd6-4321-b408-7e4203fc5fb2" providerId="ADAL" clId="{5D3E3DA5-8961-480F-8967-E37004670410}" dt="2025-06-11T10:01:41.970" v="657" actId="1076"/>
          <ac:spMkLst>
            <pc:docMk/>
            <pc:sldMk cId="3742305487" sldId="286"/>
            <ac:spMk id="40" creationId="{3A53A518-1BC7-AD9B-4C7B-7E73EEDAEE76}"/>
          </ac:spMkLst>
        </pc:spChg>
        <pc:spChg chg="mod">
          <ac:chgData name="Samantha Wang" userId="c8db78a3-6fd6-4321-b408-7e4203fc5fb2" providerId="ADAL" clId="{5D3E3DA5-8961-480F-8967-E37004670410}" dt="2025-06-11T10:02:41.927" v="718" actId="14100"/>
          <ac:spMkLst>
            <pc:docMk/>
            <pc:sldMk cId="3742305487" sldId="286"/>
            <ac:spMk id="42" creationId="{E628B991-41A4-150E-FAE8-221215F90A93}"/>
          </ac:spMkLst>
        </pc:spChg>
        <pc:spChg chg="del mod">
          <ac:chgData name="Samantha Wang" userId="c8db78a3-6fd6-4321-b408-7e4203fc5fb2" providerId="ADAL" clId="{5D3E3DA5-8961-480F-8967-E37004670410}" dt="2025-06-11T10:02:24.437" v="712" actId="478"/>
          <ac:spMkLst>
            <pc:docMk/>
            <pc:sldMk cId="3742305487" sldId="286"/>
            <ac:spMk id="44" creationId="{D593C561-17B0-F77E-85F4-BBB37CD64F26}"/>
          </ac:spMkLst>
        </pc:spChg>
        <pc:picChg chg="add mod">
          <ac:chgData name="Samantha Wang" userId="c8db78a3-6fd6-4321-b408-7e4203fc5fb2" providerId="ADAL" clId="{5D3E3DA5-8961-480F-8967-E37004670410}" dt="2025-06-11T12:06:54.195" v="1005"/>
          <ac:picMkLst>
            <pc:docMk/>
            <pc:sldMk cId="3742305487" sldId="286"/>
            <ac:picMk id="2" creationId="{42017524-EFD6-E05A-8B37-2F6B2F44930E}"/>
          </ac:picMkLst>
        </pc:picChg>
        <pc:picChg chg="del">
          <ac:chgData name="Samantha Wang" userId="c8db78a3-6fd6-4321-b408-7e4203fc5fb2" providerId="ADAL" clId="{5D3E3DA5-8961-480F-8967-E37004670410}" dt="2025-06-11T12:04:03.961" v="969" actId="478"/>
          <ac:picMkLst>
            <pc:docMk/>
            <pc:sldMk cId="3742305487" sldId="286"/>
            <ac:picMk id="13" creationId="{D8EC21C0-10B8-EDAC-EC38-1A79CC324096}"/>
          </ac:picMkLst>
        </pc:picChg>
        <pc:picChg chg="del">
          <ac:chgData name="Samantha Wang" userId="c8db78a3-6fd6-4321-b408-7e4203fc5fb2" providerId="ADAL" clId="{5D3E3DA5-8961-480F-8967-E37004670410}" dt="2025-06-11T12:04:03.961" v="969" actId="478"/>
          <ac:picMkLst>
            <pc:docMk/>
            <pc:sldMk cId="3742305487" sldId="286"/>
            <ac:picMk id="14" creationId="{7F111C18-118C-CC27-E56E-3A7144D39747}"/>
          </ac:picMkLst>
        </pc:picChg>
        <pc:picChg chg="del">
          <ac:chgData name="Samantha Wang" userId="c8db78a3-6fd6-4321-b408-7e4203fc5fb2" providerId="ADAL" clId="{5D3E3DA5-8961-480F-8967-E37004670410}" dt="2025-06-11T12:04:03.961" v="969" actId="478"/>
          <ac:picMkLst>
            <pc:docMk/>
            <pc:sldMk cId="3742305487" sldId="286"/>
            <ac:picMk id="16" creationId="{4AF6C3D4-0A81-DFC0-8A5E-20666BB63F62}"/>
          </ac:picMkLst>
        </pc:picChg>
        <pc:picChg chg="del">
          <ac:chgData name="Samantha Wang" userId="c8db78a3-6fd6-4321-b408-7e4203fc5fb2" providerId="ADAL" clId="{5D3E3DA5-8961-480F-8967-E37004670410}" dt="2025-06-11T12:04:03.961" v="969" actId="478"/>
          <ac:picMkLst>
            <pc:docMk/>
            <pc:sldMk cId="3742305487" sldId="286"/>
            <ac:picMk id="17" creationId="{E4B5EC6F-7FD5-A756-5CA8-4573E6EF1F73}"/>
          </ac:picMkLst>
        </pc:picChg>
        <pc:picChg chg="del">
          <ac:chgData name="Samantha Wang" userId="c8db78a3-6fd6-4321-b408-7e4203fc5fb2" providerId="ADAL" clId="{5D3E3DA5-8961-480F-8967-E37004670410}" dt="2025-06-11T12:04:03.961" v="969" actId="478"/>
          <ac:picMkLst>
            <pc:docMk/>
            <pc:sldMk cId="3742305487" sldId="286"/>
            <ac:picMk id="18" creationId="{265467FE-11F4-7CE8-A58B-AAAAE324DE50}"/>
          </ac:picMkLst>
        </pc:picChg>
        <pc:picChg chg="del">
          <ac:chgData name="Samantha Wang" userId="c8db78a3-6fd6-4321-b408-7e4203fc5fb2" providerId="ADAL" clId="{5D3E3DA5-8961-480F-8967-E37004670410}" dt="2025-06-11T12:04:03.961" v="969" actId="478"/>
          <ac:picMkLst>
            <pc:docMk/>
            <pc:sldMk cId="3742305487" sldId="286"/>
            <ac:picMk id="20" creationId="{FEEDCC44-1A72-7A13-0B59-9356E155202E}"/>
          </ac:picMkLst>
        </pc:picChg>
        <pc:picChg chg="del">
          <ac:chgData name="Samantha Wang" userId="c8db78a3-6fd6-4321-b408-7e4203fc5fb2" providerId="ADAL" clId="{5D3E3DA5-8961-480F-8967-E37004670410}" dt="2025-06-11T12:04:03.961" v="969" actId="478"/>
          <ac:picMkLst>
            <pc:docMk/>
            <pc:sldMk cId="3742305487" sldId="286"/>
            <ac:picMk id="21" creationId="{ECD8A465-09A7-636C-7933-F131850B4A81}"/>
          </ac:picMkLst>
        </pc:picChg>
        <pc:picChg chg="del">
          <ac:chgData name="Samantha Wang" userId="c8db78a3-6fd6-4321-b408-7e4203fc5fb2" providerId="ADAL" clId="{5D3E3DA5-8961-480F-8967-E37004670410}" dt="2025-06-11T12:04:03.961" v="969" actId="478"/>
          <ac:picMkLst>
            <pc:docMk/>
            <pc:sldMk cId="3742305487" sldId="286"/>
            <ac:picMk id="27" creationId="{12FC5C3B-C9E1-7A50-A0B1-F8576D29AE76}"/>
          </ac:picMkLst>
        </pc:picChg>
        <pc:picChg chg="del">
          <ac:chgData name="Samantha Wang" userId="c8db78a3-6fd6-4321-b408-7e4203fc5fb2" providerId="ADAL" clId="{5D3E3DA5-8961-480F-8967-E37004670410}" dt="2025-06-11T12:04:03.961" v="969" actId="478"/>
          <ac:picMkLst>
            <pc:docMk/>
            <pc:sldMk cId="3742305487" sldId="286"/>
            <ac:picMk id="31" creationId="{900CF540-2358-758B-6262-3D602971B633}"/>
          </ac:picMkLst>
        </pc:picChg>
        <pc:picChg chg="del">
          <ac:chgData name="Samantha Wang" userId="c8db78a3-6fd6-4321-b408-7e4203fc5fb2" providerId="ADAL" clId="{5D3E3DA5-8961-480F-8967-E37004670410}" dt="2025-06-11T12:04:03.961" v="969" actId="478"/>
          <ac:picMkLst>
            <pc:docMk/>
            <pc:sldMk cId="3742305487" sldId="286"/>
            <ac:picMk id="32" creationId="{4CF74FF8-A0C0-9D0B-46FB-A0529EAB496A}"/>
          </ac:picMkLst>
        </pc:picChg>
        <pc:picChg chg="del">
          <ac:chgData name="Samantha Wang" userId="c8db78a3-6fd6-4321-b408-7e4203fc5fb2" providerId="ADAL" clId="{5D3E3DA5-8961-480F-8967-E37004670410}" dt="2025-06-11T12:06:53.867" v="1004" actId="478"/>
          <ac:picMkLst>
            <pc:docMk/>
            <pc:sldMk cId="3742305487" sldId="286"/>
            <ac:picMk id="36" creationId="{6313E21C-3F7C-035A-7A34-2DB251AC2C33}"/>
          </ac:picMkLst>
        </pc:picChg>
      </pc:sldChg>
      <pc:sldChg chg="addSp delSp modSp mod ord">
        <pc:chgData name="Samantha Wang" userId="c8db78a3-6fd6-4321-b408-7e4203fc5fb2" providerId="ADAL" clId="{5D3E3DA5-8961-480F-8967-E37004670410}" dt="2025-06-11T12:06:32.974" v="997"/>
        <pc:sldMkLst>
          <pc:docMk/>
          <pc:sldMk cId="4036906519" sldId="289"/>
        </pc:sldMkLst>
        <pc:spChg chg="del mod">
          <ac:chgData name="Samantha Wang" userId="c8db78a3-6fd6-4321-b408-7e4203fc5fb2" providerId="ADAL" clId="{5D3E3DA5-8961-480F-8967-E37004670410}" dt="2025-06-11T12:06:32.708" v="996" actId="478"/>
          <ac:spMkLst>
            <pc:docMk/>
            <pc:sldMk cId="4036906519" sldId="289"/>
            <ac:spMk id="34" creationId="{F1F5F4E8-6B55-DD9B-448B-605E04CD3680}"/>
          </ac:spMkLst>
        </pc:spChg>
        <pc:spChg chg="del mod">
          <ac:chgData name="Samantha Wang" userId="c8db78a3-6fd6-4321-b408-7e4203fc5fb2" providerId="ADAL" clId="{5D3E3DA5-8961-480F-8967-E37004670410}" dt="2025-06-11T12:06:32.708" v="996" actId="478"/>
          <ac:spMkLst>
            <pc:docMk/>
            <pc:sldMk cId="4036906519" sldId="289"/>
            <ac:spMk id="35" creationId="{095A7DEC-0C1A-1D02-7AA5-A77F146267A3}"/>
          </ac:spMkLst>
        </pc:spChg>
        <pc:spChg chg="mod">
          <ac:chgData name="Samantha Wang" userId="c8db78a3-6fd6-4321-b408-7e4203fc5fb2" providerId="ADAL" clId="{5D3E3DA5-8961-480F-8967-E37004670410}" dt="2025-06-11T09:47:44.155" v="119" actId="1076"/>
          <ac:spMkLst>
            <pc:docMk/>
            <pc:sldMk cId="4036906519" sldId="289"/>
            <ac:spMk id="38" creationId="{D2E8D811-C300-AC26-E0E2-683EBE3C7309}"/>
          </ac:spMkLst>
        </pc:spChg>
        <pc:spChg chg="mod">
          <ac:chgData name="Samantha Wang" userId="c8db78a3-6fd6-4321-b408-7e4203fc5fb2" providerId="ADAL" clId="{5D3E3DA5-8961-480F-8967-E37004670410}" dt="2025-06-11T09:55:35.005" v="499" actId="207"/>
          <ac:spMkLst>
            <pc:docMk/>
            <pc:sldMk cId="4036906519" sldId="289"/>
            <ac:spMk id="40" creationId="{53496DAA-7DC3-675D-3320-8224E76A6BC5}"/>
          </ac:spMkLst>
        </pc:spChg>
        <pc:picChg chg="add mod">
          <ac:chgData name="Samantha Wang" userId="c8db78a3-6fd6-4321-b408-7e4203fc5fb2" providerId="ADAL" clId="{5D3E3DA5-8961-480F-8967-E37004670410}" dt="2025-06-11T12:06:32.974" v="997"/>
          <ac:picMkLst>
            <pc:docMk/>
            <pc:sldMk cId="4036906519" sldId="289"/>
            <ac:picMk id="2" creationId="{2BCF4D5E-656F-E1B8-5EDC-1705AE360140}"/>
          </ac:picMkLst>
        </pc:picChg>
        <pc:picChg chg="del">
          <ac:chgData name="Samantha Wang" userId="c8db78a3-6fd6-4321-b408-7e4203fc5fb2" providerId="ADAL" clId="{5D3E3DA5-8961-480F-8967-E37004670410}" dt="2025-06-11T12:03:48.563" v="964" actId="478"/>
          <ac:picMkLst>
            <pc:docMk/>
            <pc:sldMk cId="4036906519" sldId="289"/>
            <ac:picMk id="5" creationId="{E21D21F7-3AFD-C9DA-1874-7453F5AF008B}"/>
          </ac:picMkLst>
        </pc:picChg>
        <pc:picChg chg="del">
          <ac:chgData name="Samantha Wang" userId="c8db78a3-6fd6-4321-b408-7e4203fc5fb2" providerId="ADAL" clId="{5D3E3DA5-8961-480F-8967-E37004670410}" dt="2025-06-11T12:03:48.563" v="964" actId="478"/>
          <ac:picMkLst>
            <pc:docMk/>
            <pc:sldMk cId="4036906519" sldId="289"/>
            <ac:picMk id="6" creationId="{CBE5EDFE-AF6D-23A0-C1EC-1B1976C3DA68}"/>
          </ac:picMkLst>
        </pc:picChg>
        <pc:picChg chg="del">
          <ac:chgData name="Samantha Wang" userId="c8db78a3-6fd6-4321-b408-7e4203fc5fb2" providerId="ADAL" clId="{5D3E3DA5-8961-480F-8967-E37004670410}" dt="2025-06-11T12:03:48.563" v="964" actId="478"/>
          <ac:picMkLst>
            <pc:docMk/>
            <pc:sldMk cId="4036906519" sldId="289"/>
            <ac:picMk id="9" creationId="{56DFAAF3-74C9-F0CF-636F-3E7B3EE71F0A}"/>
          </ac:picMkLst>
        </pc:picChg>
        <pc:picChg chg="del">
          <ac:chgData name="Samantha Wang" userId="c8db78a3-6fd6-4321-b408-7e4203fc5fb2" providerId="ADAL" clId="{5D3E3DA5-8961-480F-8967-E37004670410}" dt="2025-06-11T12:03:48.563" v="964" actId="478"/>
          <ac:picMkLst>
            <pc:docMk/>
            <pc:sldMk cId="4036906519" sldId="289"/>
            <ac:picMk id="11" creationId="{D7EB0C77-911A-2863-DFD2-A8E99339381A}"/>
          </ac:picMkLst>
        </pc:picChg>
        <pc:picChg chg="del">
          <ac:chgData name="Samantha Wang" userId="c8db78a3-6fd6-4321-b408-7e4203fc5fb2" providerId="ADAL" clId="{5D3E3DA5-8961-480F-8967-E37004670410}" dt="2025-06-11T12:03:48.563" v="964" actId="478"/>
          <ac:picMkLst>
            <pc:docMk/>
            <pc:sldMk cId="4036906519" sldId="289"/>
            <ac:picMk id="14" creationId="{7F111C18-118C-CC27-E56E-3A7144D39747}"/>
          </ac:picMkLst>
        </pc:picChg>
        <pc:picChg chg="del">
          <ac:chgData name="Samantha Wang" userId="c8db78a3-6fd6-4321-b408-7e4203fc5fb2" providerId="ADAL" clId="{5D3E3DA5-8961-480F-8967-E37004670410}" dt="2025-06-11T12:03:48.563" v="964" actId="478"/>
          <ac:picMkLst>
            <pc:docMk/>
            <pc:sldMk cId="4036906519" sldId="289"/>
            <ac:picMk id="18" creationId="{265467FE-11F4-7CE8-A58B-AAAAE324DE50}"/>
          </ac:picMkLst>
        </pc:picChg>
        <pc:picChg chg="del">
          <ac:chgData name="Samantha Wang" userId="c8db78a3-6fd6-4321-b408-7e4203fc5fb2" providerId="ADAL" clId="{5D3E3DA5-8961-480F-8967-E37004670410}" dt="2025-06-11T12:03:48.563" v="964" actId="478"/>
          <ac:picMkLst>
            <pc:docMk/>
            <pc:sldMk cId="4036906519" sldId="289"/>
            <ac:picMk id="20" creationId="{FEEDCC44-1A72-7A13-0B59-9356E155202E}"/>
          </ac:picMkLst>
        </pc:picChg>
        <pc:picChg chg="del">
          <ac:chgData name="Samantha Wang" userId="c8db78a3-6fd6-4321-b408-7e4203fc5fb2" providerId="ADAL" clId="{5D3E3DA5-8961-480F-8967-E37004670410}" dt="2025-06-11T12:03:48.563" v="964" actId="478"/>
          <ac:picMkLst>
            <pc:docMk/>
            <pc:sldMk cId="4036906519" sldId="289"/>
            <ac:picMk id="22" creationId="{07A50919-B12D-CFE4-7F78-776AB72D96FD}"/>
          </ac:picMkLst>
        </pc:picChg>
        <pc:picChg chg="del">
          <ac:chgData name="Samantha Wang" userId="c8db78a3-6fd6-4321-b408-7e4203fc5fb2" providerId="ADAL" clId="{5D3E3DA5-8961-480F-8967-E37004670410}" dt="2025-06-11T12:03:48.563" v="964" actId="478"/>
          <ac:picMkLst>
            <pc:docMk/>
            <pc:sldMk cId="4036906519" sldId="289"/>
            <ac:picMk id="28" creationId="{F1F33B0A-A858-E1BF-C738-EF07B3AD138D}"/>
          </ac:picMkLst>
        </pc:picChg>
        <pc:picChg chg="del">
          <ac:chgData name="Samantha Wang" userId="c8db78a3-6fd6-4321-b408-7e4203fc5fb2" providerId="ADAL" clId="{5D3E3DA5-8961-480F-8967-E37004670410}" dt="2025-06-11T12:03:48.563" v="964" actId="478"/>
          <ac:picMkLst>
            <pc:docMk/>
            <pc:sldMk cId="4036906519" sldId="289"/>
            <ac:picMk id="30" creationId="{E47384E0-EB4C-BEDF-D734-1E7E8EF59C01}"/>
          </ac:picMkLst>
        </pc:picChg>
        <pc:picChg chg="del">
          <ac:chgData name="Samantha Wang" userId="c8db78a3-6fd6-4321-b408-7e4203fc5fb2" providerId="ADAL" clId="{5D3E3DA5-8961-480F-8967-E37004670410}" dt="2025-06-11T12:06:32.708" v="996" actId="478"/>
          <ac:picMkLst>
            <pc:docMk/>
            <pc:sldMk cId="4036906519" sldId="289"/>
            <ac:picMk id="36" creationId="{6313E21C-3F7C-035A-7A34-2DB251AC2C33}"/>
          </ac:picMkLst>
        </pc:picChg>
      </pc:sldChg>
      <pc:sldChg chg="addSp delSp modSp mod">
        <pc:chgData name="Samantha Wang" userId="c8db78a3-6fd6-4321-b408-7e4203fc5fb2" providerId="ADAL" clId="{5D3E3DA5-8961-480F-8967-E37004670410}" dt="2025-06-11T12:06:37.691" v="999"/>
        <pc:sldMkLst>
          <pc:docMk/>
          <pc:sldMk cId="1054079230" sldId="290"/>
        </pc:sldMkLst>
        <pc:spChg chg="mod">
          <ac:chgData name="Samantha Wang" userId="c8db78a3-6fd6-4321-b408-7e4203fc5fb2" providerId="ADAL" clId="{5D3E3DA5-8961-480F-8967-E37004670410}" dt="2025-06-11T09:53:59.553" v="485" actId="20577"/>
          <ac:spMkLst>
            <pc:docMk/>
            <pc:sldMk cId="1054079230" sldId="290"/>
            <ac:spMk id="3" creationId="{5AF79D51-26E5-7E92-CC76-51B413C77D7A}"/>
          </ac:spMkLst>
        </pc:spChg>
        <pc:spChg chg="del mod">
          <ac:chgData name="Samantha Wang" userId="c8db78a3-6fd6-4321-b408-7e4203fc5fb2" providerId="ADAL" clId="{5D3E3DA5-8961-480F-8967-E37004670410}" dt="2025-06-11T12:06:37.301" v="998" actId="478"/>
          <ac:spMkLst>
            <pc:docMk/>
            <pc:sldMk cId="1054079230" sldId="290"/>
            <ac:spMk id="34" creationId="{F1F5F4E8-6B55-DD9B-448B-605E04CD3680}"/>
          </ac:spMkLst>
        </pc:spChg>
        <pc:spChg chg="del mod">
          <ac:chgData name="Samantha Wang" userId="c8db78a3-6fd6-4321-b408-7e4203fc5fb2" providerId="ADAL" clId="{5D3E3DA5-8961-480F-8967-E37004670410}" dt="2025-06-11T12:06:37.301" v="998" actId="478"/>
          <ac:spMkLst>
            <pc:docMk/>
            <pc:sldMk cId="1054079230" sldId="290"/>
            <ac:spMk id="35" creationId="{095A7DEC-0C1A-1D02-7AA5-A77F146267A3}"/>
          </ac:spMkLst>
        </pc:spChg>
        <pc:spChg chg="mod">
          <ac:chgData name="Samantha Wang" userId="c8db78a3-6fd6-4321-b408-7e4203fc5fb2" providerId="ADAL" clId="{5D3E3DA5-8961-480F-8967-E37004670410}" dt="2025-06-11T09:55:56.008" v="501" actId="207"/>
          <ac:spMkLst>
            <pc:docMk/>
            <pc:sldMk cId="1054079230" sldId="290"/>
            <ac:spMk id="38" creationId="{17E0B232-3101-C0DB-3639-6830F9D43858}"/>
          </ac:spMkLst>
        </pc:spChg>
        <pc:spChg chg="mod">
          <ac:chgData name="Samantha Wang" userId="c8db78a3-6fd6-4321-b408-7e4203fc5fb2" providerId="ADAL" clId="{5D3E3DA5-8961-480F-8967-E37004670410}" dt="2025-06-11T09:54:32.224" v="491" actId="2711"/>
          <ac:spMkLst>
            <pc:docMk/>
            <pc:sldMk cId="1054079230" sldId="290"/>
            <ac:spMk id="48" creationId="{2A0AC440-603C-63DE-C5FE-0A3B82D28BC1}"/>
          </ac:spMkLst>
        </pc:spChg>
        <pc:spChg chg="mod">
          <ac:chgData name="Samantha Wang" userId="c8db78a3-6fd6-4321-b408-7e4203fc5fb2" providerId="ADAL" clId="{5D3E3DA5-8961-480F-8967-E37004670410}" dt="2025-06-11T09:54:58.897" v="495" actId="1076"/>
          <ac:spMkLst>
            <pc:docMk/>
            <pc:sldMk cId="1054079230" sldId="290"/>
            <ac:spMk id="49" creationId="{C7959C7B-7EFC-D512-D1B1-5D61E645D271}"/>
          </ac:spMkLst>
        </pc:spChg>
        <pc:picChg chg="add mod">
          <ac:chgData name="Samantha Wang" userId="c8db78a3-6fd6-4321-b408-7e4203fc5fb2" providerId="ADAL" clId="{5D3E3DA5-8961-480F-8967-E37004670410}" dt="2025-06-11T12:06:37.691" v="999"/>
          <ac:picMkLst>
            <pc:docMk/>
            <pc:sldMk cId="1054079230" sldId="290"/>
            <ac:picMk id="2" creationId="{68027B3E-E4D3-75A2-ACA0-CAC1400C7AAD}"/>
          </ac:picMkLst>
        </pc:picChg>
        <pc:picChg chg="del">
          <ac:chgData name="Samantha Wang" userId="c8db78a3-6fd6-4321-b408-7e4203fc5fb2" providerId="ADAL" clId="{5D3E3DA5-8961-480F-8967-E37004670410}" dt="2025-06-11T12:03:52.251" v="965" actId="478"/>
          <ac:picMkLst>
            <pc:docMk/>
            <pc:sldMk cId="1054079230" sldId="290"/>
            <ac:picMk id="5" creationId="{E21D21F7-3AFD-C9DA-1874-7453F5AF008B}"/>
          </ac:picMkLst>
        </pc:picChg>
        <pc:picChg chg="del">
          <ac:chgData name="Samantha Wang" userId="c8db78a3-6fd6-4321-b408-7e4203fc5fb2" providerId="ADAL" clId="{5D3E3DA5-8961-480F-8967-E37004670410}" dt="2025-06-11T12:03:52.251" v="965" actId="478"/>
          <ac:picMkLst>
            <pc:docMk/>
            <pc:sldMk cId="1054079230" sldId="290"/>
            <ac:picMk id="6" creationId="{CBE5EDFE-AF6D-23A0-C1EC-1B1976C3DA68}"/>
          </ac:picMkLst>
        </pc:picChg>
        <pc:picChg chg="del">
          <ac:chgData name="Samantha Wang" userId="c8db78a3-6fd6-4321-b408-7e4203fc5fb2" providerId="ADAL" clId="{5D3E3DA5-8961-480F-8967-E37004670410}" dt="2025-06-11T12:03:52.251" v="965" actId="478"/>
          <ac:picMkLst>
            <pc:docMk/>
            <pc:sldMk cId="1054079230" sldId="290"/>
            <ac:picMk id="9" creationId="{56DFAAF3-74C9-F0CF-636F-3E7B3EE71F0A}"/>
          </ac:picMkLst>
        </pc:picChg>
        <pc:picChg chg="del">
          <ac:chgData name="Samantha Wang" userId="c8db78a3-6fd6-4321-b408-7e4203fc5fb2" providerId="ADAL" clId="{5D3E3DA5-8961-480F-8967-E37004670410}" dt="2025-06-11T12:03:52.251" v="965" actId="478"/>
          <ac:picMkLst>
            <pc:docMk/>
            <pc:sldMk cId="1054079230" sldId="290"/>
            <ac:picMk id="12" creationId="{8484617D-7C36-2178-4585-B68C7B4B8131}"/>
          </ac:picMkLst>
        </pc:picChg>
        <pc:picChg chg="del">
          <ac:chgData name="Samantha Wang" userId="c8db78a3-6fd6-4321-b408-7e4203fc5fb2" providerId="ADAL" clId="{5D3E3DA5-8961-480F-8967-E37004670410}" dt="2025-06-11T12:03:52.251" v="965" actId="478"/>
          <ac:picMkLst>
            <pc:docMk/>
            <pc:sldMk cId="1054079230" sldId="290"/>
            <ac:picMk id="13" creationId="{D8EC21C0-10B8-EDAC-EC38-1A79CC324096}"/>
          </ac:picMkLst>
        </pc:picChg>
        <pc:picChg chg="del">
          <ac:chgData name="Samantha Wang" userId="c8db78a3-6fd6-4321-b408-7e4203fc5fb2" providerId="ADAL" clId="{5D3E3DA5-8961-480F-8967-E37004670410}" dt="2025-06-11T12:03:52.251" v="965" actId="478"/>
          <ac:picMkLst>
            <pc:docMk/>
            <pc:sldMk cId="1054079230" sldId="290"/>
            <ac:picMk id="14" creationId="{7F111C18-118C-CC27-E56E-3A7144D39747}"/>
          </ac:picMkLst>
        </pc:picChg>
        <pc:picChg chg="del">
          <ac:chgData name="Samantha Wang" userId="c8db78a3-6fd6-4321-b408-7e4203fc5fb2" providerId="ADAL" clId="{5D3E3DA5-8961-480F-8967-E37004670410}" dt="2025-06-11T12:03:52.251" v="965" actId="478"/>
          <ac:picMkLst>
            <pc:docMk/>
            <pc:sldMk cId="1054079230" sldId="290"/>
            <ac:picMk id="15" creationId="{BB67DEEE-DD8A-C0EE-A343-EDCB5CD7C9B6}"/>
          </ac:picMkLst>
        </pc:picChg>
        <pc:picChg chg="del">
          <ac:chgData name="Samantha Wang" userId="c8db78a3-6fd6-4321-b408-7e4203fc5fb2" providerId="ADAL" clId="{5D3E3DA5-8961-480F-8967-E37004670410}" dt="2025-06-11T12:03:52.251" v="965" actId="478"/>
          <ac:picMkLst>
            <pc:docMk/>
            <pc:sldMk cId="1054079230" sldId="290"/>
            <ac:picMk id="19" creationId="{3DDD60AE-45FC-9C15-8F00-71B449B90E74}"/>
          </ac:picMkLst>
        </pc:picChg>
        <pc:picChg chg="del">
          <ac:chgData name="Samantha Wang" userId="c8db78a3-6fd6-4321-b408-7e4203fc5fb2" providerId="ADAL" clId="{5D3E3DA5-8961-480F-8967-E37004670410}" dt="2025-06-11T12:03:52.251" v="965" actId="478"/>
          <ac:picMkLst>
            <pc:docMk/>
            <pc:sldMk cId="1054079230" sldId="290"/>
            <ac:picMk id="20" creationId="{FEEDCC44-1A72-7A13-0B59-9356E155202E}"/>
          </ac:picMkLst>
        </pc:picChg>
        <pc:picChg chg="del">
          <ac:chgData name="Samantha Wang" userId="c8db78a3-6fd6-4321-b408-7e4203fc5fb2" providerId="ADAL" clId="{5D3E3DA5-8961-480F-8967-E37004670410}" dt="2025-06-11T12:03:52.251" v="965" actId="478"/>
          <ac:picMkLst>
            <pc:docMk/>
            <pc:sldMk cId="1054079230" sldId="290"/>
            <ac:picMk id="27" creationId="{12FC5C3B-C9E1-7A50-A0B1-F8576D29AE76}"/>
          </ac:picMkLst>
        </pc:picChg>
        <pc:picChg chg="del">
          <ac:chgData name="Samantha Wang" userId="c8db78a3-6fd6-4321-b408-7e4203fc5fb2" providerId="ADAL" clId="{5D3E3DA5-8961-480F-8967-E37004670410}" dt="2025-06-11T12:06:37.301" v="998" actId="478"/>
          <ac:picMkLst>
            <pc:docMk/>
            <pc:sldMk cId="1054079230" sldId="290"/>
            <ac:picMk id="36" creationId="{6313E21C-3F7C-035A-7A34-2DB251AC2C33}"/>
          </ac:picMkLst>
        </pc:picChg>
        <pc:picChg chg="mod">
          <ac:chgData name="Samantha Wang" userId="c8db78a3-6fd6-4321-b408-7e4203fc5fb2" providerId="ADAL" clId="{5D3E3DA5-8961-480F-8967-E37004670410}" dt="2025-06-11T09:54:12.034" v="487" actId="1076"/>
          <ac:picMkLst>
            <pc:docMk/>
            <pc:sldMk cId="1054079230" sldId="290"/>
            <ac:picMk id="41" creationId="{AE4565FC-56A4-19C6-E964-684A71D150BB}"/>
          </ac:picMkLst>
        </pc:picChg>
      </pc:sldChg>
      <pc:sldChg chg="addSp delSp modSp mod setBg">
        <pc:chgData name="Samantha Wang" userId="c8db78a3-6fd6-4321-b408-7e4203fc5fb2" providerId="ADAL" clId="{5D3E3DA5-8961-480F-8967-E37004670410}" dt="2025-06-11T12:08:03.609" v="1020" actId="1076"/>
        <pc:sldMkLst>
          <pc:docMk/>
          <pc:sldMk cId="1516017368" sldId="291"/>
        </pc:sldMkLst>
        <pc:spChg chg="mod ord">
          <ac:chgData name="Samantha Wang" userId="c8db78a3-6fd6-4321-b408-7e4203fc5fb2" providerId="ADAL" clId="{5D3E3DA5-8961-480F-8967-E37004670410}" dt="2025-06-11T12:07:23.479" v="1013" actId="26606"/>
          <ac:spMkLst>
            <pc:docMk/>
            <pc:sldMk cId="1516017368" sldId="291"/>
            <ac:spMk id="33" creationId="{C5DECEA4-D60E-4790-C610-F0748EA233C5}"/>
          </ac:spMkLst>
        </pc:spChg>
        <pc:spChg chg="del mod">
          <ac:chgData name="Samantha Wang" userId="c8db78a3-6fd6-4321-b408-7e4203fc5fb2" providerId="ADAL" clId="{5D3E3DA5-8961-480F-8967-E37004670410}" dt="2025-06-11T12:07:10.224" v="1011" actId="478"/>
          <ac:spMkLst>
            <pc:docMk/>
            <pc:sldMk cId="1516017368" sldId="291"/>
            <ac:spMk id="34" creationId="{F1F5F4E8-6B55-DD9B-448B-605E04CD3680}"/>
          </ac:spMkLst>
        </pc:spChg>
        <pc:spChg chg="del mod">
          <ac:chgData name="Samantha Wang" userId="c8db78a3-6fd6-4321-b408-7e4203fc5fb2" providerId="ADAL" clId="{5D3E3DA5-8961-480F-8967-E37004670410}" dt="2025-06-11T12:07:10.224" v="1011" actId="478"/>
          <ac:spMkLst>
            <pc:docMk/>
            <pc:sldMk cId="1516017368" sldId="291"/>
            <ac:spMk id="35" creationId="{095A7DEC-0C1A-1D02-7AA5-A77F146267A3}"/>
          </ac:spMkLst>
        </pc:spChg>
        <pc:spChg chg="mod">
          <ac:chgData name="Samantha Wang" userId="c8db78a3-6fd6-4321-b408-7e4203fc5fb2" providerId="ADAL" clId="{5D3E3DA5-8961-480F-8967-E37004670410}" dt="2025-06-11T12:08:03.609" v="1020" actId="1076"/>
          <ac:spMkLst>
            <pc:docMk/>
            <pc:sldMk cId="1516017368" sldId="291"/>
            <ac:spMk id="38" creationId="{C059E018-F24C-BC31-B6AF-2A6B5FF63965}"/>
          </ac:spMkLst>
        </pc:spChg>
        <pc:spChg chg="add">
          <ac:chgData name="Samantha Wang" userId="c8db78a3-6fd6-4321-b408-7e4203fc5fb2" providerId="ADAL" clId="{5D3E3DA5-8961-480F-8967-E37004670410}" dt="2025-06-11T12:07:23.479" v="1013" actId="26606"/>
          <ac:spMkLst>
            <pc:docMk/>
            <pc:sldMk cId="1516017368" sldId="291"/>
            <ac:spMk id="43" creationId="{06DA9DF9-31F7-4056-B42E-878CC92417B8}"/>
          </ac:spMkLst>
        </pc:spChg>
        <pc:picChg chg="add mod">
          <ac:chgData name="Samantha Wang" userId="c8db78a3-6fd6-4321-b408-7e4203fc5fb2" providerId="ADAL" clId="{5D3E3DA5-8961-480F-8967-E37004670410}" dt="2025-06-11T12:07:10.427" v="1012"/>
          <ac:picMkLst>
            <pc:docMk/>
            <pc:sldMk cId="1516017368" sldId="291"/>
            <ac:picMk id="2" creationId="{7D7D72D1-BEFB-A29A-CAEE-D4F8FB01248A}"/>
          </ac:picMkLst>
        </pc:picChg>
        <pc:picChg chg="mod ord">
          <ac:chgData name="Samantha Wang" userId="c8db78a3-6fd6-4321-b408-7e4203fc5fb2" providerId="ADAL" clId="{5D3E3DA5-8961-480F-8967-E37004670410}" dt="2025-06-11T12:07:34.927" v="1015" actId="1076"/>
          <ac:picMkLst>
            <pc:docMk/>
            <pc:sldMk cId="1516017368" sldId="291"/>
            <ac:picMk id="3" creationId="{2D6AE06E-814B-2A08-F6FD-F8ECD6650A68}"/>
          </ac:picMkLst>
        </pc:picChg>
        <pc:picChg chg="del">
          <ac:chgData name="Samantha Wang" userId="c8db78a3-6fd6-4321-b408-7e4203fc5fb2" providerId="ADAL" clId="{5D3E3DA5-8961-480F-8967-E37004670410}" dt="2025-06-11T12:04:14.457" v="971" actId="478"/>
          <ac:picMkLst>
            <pc:docMk/>
            <pc:sldMk cId="1516017368" sldId="291"/>
            <ac:picMk id="7" creationId="{3F6B9FD6-357A-65E1-0166-DD6118135CDF}"/>
          </ac:picMkLst>
        </pc:picChg>
        <pc:picChg chg="del">
          <ac:chgData name="Samantha Wang" userId="c8db78a3-6fd6-4321-b408-7e4203fc5fb2" providerId="ADAL" clId="{5D3E3DA5-8961-480F-8967-E37004670410}" dt="2025-06-11T12:04:14.457" v="971" actId="478"/>
          <ac:picMkLst>
            <pc:docMk/>
            <pc:sldMk cId="1516017368" sldId="291"/>
            <ac:picMk id="11" creationId="{D7EB0C77-911A-2863-DFD2-A8E99339381A}"/>
          </ac:picMkLst>
        </pc:picChg>
        <pc:picChg chg="del">
          <ac:chgData name="Samantha Wang" userId="c8db78a3-6fd6-4321-b408-7e4203fc5fb2" providerId="ADAL" clId="{5D3E3DA5-8961-480F-8967-E37004670410}" dt="2025-06-11T12:04:14.457" v="971" actId="478"/>
          <ac:picMkLst>
            <pc:docMk/>
            <pc:sldMk cId="1516017368" sldId="291"/>
            <ac:picMk id="15" creationId="{BB67DEEE-DD8A-C0EE-A343-EDCB5CD7C9B6}"/>
          </ac:picMkLst>
        </pc:picChg>
        <pc:picChg chg="del">
          <ac:chgData name="Samantha Wang" userId="c8db78a3-6fd6-4321-b408-7e4203fc5fb2" providerId="ADAL" clId="{5D3E3DA5-8961-480F-8967-E37004670410}" dt="2025-06-11T12:04:14.457" v="971" actId="478"/>
          <ac:picMkLst>
            <pc:docMk/>
            <pc:sldMk cId="1516017368" sldId="291"/>
            <ac:picMk id="17" creationId="{E4B5EC6F-7FD5-A756-5CA8-4573E6EF1F73}"/>
          </ac:picMkLst>
        </pc:picChg>
        <pc:picChg chg="del">
          <ac:chgData name="Samantha Wang" userId="c8db78a3-6fd6-4321-b408-7e4203fc5fb2" providerId="ADAL" clId="{5D3E3DA5-8961-480F-8967-E37004670410}" dt="2025-06-11T12:04:14.457" v="971" actId="478"/>
          <ac:picMkLst>
            <pc:docMk/>
            <pc:sldMk cId="1516017368" sldId="291"/>
            <ac:picMk id="20" creationId="{FEEDCC44-1A72-7A13-0B59-9356E155202E}"/>
          </ac:picMkLst>
        </pc:picChg>
        <pc:picChg chg="del">
          <ac:chgData name="Samantha Wang" userId="c8db78a3-6fd6-4321-b408-7e4203fc5fb2" providerId="ADAL" clId="{5D3E3DA5-8961-480F-8967-E37004670410}" dt="2025-06-11T12:04:14.457" v="971" actId="478"/>
          <ac:picMkLst>
            <pc:docMk/>
            <pc:sldMk cId="1516017368" sldId="291"/>
            <ac:picMk id="22" creationId="{07A50919-B12D-CFE4-7F78-776AB72D96FD}"/>
          </ac:picMkLst>
        </pc:picChg>
        <pc:picChg chg="del">
          <ac:chgData name="Samantha Wang" userId="c8db78a3-6fd6-4321-b408-7e4203fc5fb2" providerId="ADAL" clId="{5D3E3DA5-8961-480F-8967-E37004670410}" dt="2025-06-11T12:04:14.457" v="971" actId="478"/>
          <ac:picMkLst>
            <pc:docMk/>
            <pc:sldMk cId="1516017368" sldId="291"/>
            <ac:picMk id="26" creationId="{F6977635-7433-AEAB-6DD9-59CCE5608DF5}"/>
          </ac:picMkLst>
        </pc:picChg>
        <pc:picChg chg="del">
          <ac:chgData name="Samantha Wang" userId="c8db78a3-6fd6-4321-b408-7e4203fc5fb2" providerId="ADAL" clId="{5D3E3DA5-8961-480F-8967-E37004670410}" dt="2025-06-11T12:04:14.457" v="971" actId="478"/>
          <ac:picMkLst>
            <pc:docMk/>
            <pc:sldMk cId="1516017368" sldId="291"/>
            <ac:picMk id="28" creationId="{F1F33B0A-A858-E1BF-C738-EF07B3AD138D}"/>
          </ac:picMkLst>
        </pc:picChg>
        <pc:picChg chg="del">
          <ac:chgData name="Samantha Wang" userId="c8db78a3-6fd6-4321-b408-7e4203fc5fb2" providerId="ADAL" clId="{5D3E3DA5-8961-480F-8967-E37004670410}" dt="2025-06-11T12:04:14.457" v="971" actId="478"/>
          <ac:picMkLst>
            <pc:docMk/>
            <pc:sldMk cId="1516017368" sldId="291"/>
            <ac:picMk id="30" creationId="{E47384E0-EB4C-BEDF-D734-1E7E8EF59C01}"/>
          </ac:picMkLst>
        </pc:picChg>
        <pc:picChg chg="del">
          <ac:chgData name="Samantha Wang" userId="c8db78a3-6fd6-4321-b408-7e4203fc5fb2" providerId="ADAL" clId="{5D3E3DA5-8961-480F-8967-E37004670410}" dt="2025-06-11T12:04:14.457" v="971" actId="478"/>
          <ac:picMkLst>
            <pc:docMk/>
            <pc:sldMk cId="1516017368" sldId="291"/>
            <ac:picMk id="32" creationId="{4CF74FF8-A0C0-9D0B-46FB-A0529EAB496A}"/>
          </ac:picMkLst>
        </pc:picChg>
        <pc:picChg chg="del">
          <ac:chgData name="Samantha Wang" userId="c8db78a3-6fd6-4321-b408-7e4203fc5fb2" providerId="ADAL" clId="{5D3E3DA5-8961-480F-8967-E37004670410}" dt="2025-06-11T12:07:10.224" v="1011" actId="478"/>
          <ac:picMkLst>
            <pc:docMk/>
            <pc:sldMk cId="1516017368" sldId="291"/>
            <ac:picMk id="36" creationId="{6313E21C-3F7C-035A-7A34-2DB251AC2C33}"/>
          </ac:picMkLst>
        </pc:picChg>
      </pc:sldChg>
      <pc:sldChg chg="addSp delSp modSp mod">
        <pc:chgData name="Samantha Wang" userId="c8db78a3-6fd6-4321-b408-7e4203fc5fb2" providerId="ADAL" clId="{5D3E3DA5-8961-480F-8967-E37004670410}" dt="2025-06-11T12:06:42.965" v="1001"/>
        <pc:sldMkLst>
          <pc:docMk/>
          <pc:sldMk cId="393907453" sldId="295"/>
        </pc:sldMkLst>
        <pc:spChg chg="del mod">
          <ac:chgData name="Samantha Wang" userId="c8db78a3-6fd6-4321-b408-7e4203fc5fb2" providerId="ADAL" clId="{5D3E3DA5-8961-480F-8967-E37004670410}" dt="2025-06-11T12:06:42.621" v="1000" actId="478"/>
          <ac:spMkLst>
            <pc:docMk/>
            <pc:sldMk cId="393907453" sldId="295"/>
            <ac:spMk id="34" creationId="{F1F5F4E8-6B55-DD9B-448B-605E04CD3680}"/>
          </ac:spMkLst>
        </pc:spChg>
        <pc:spChg chg="mod">
          <ac:chgData name="Samantha Wang" userId="c8db78a3-6fd6-4321-b408-7e4203fc5fb2" providerId="ADAL" clId="{5D3E3DA5-8961-480F-8967-E37004670410}" dt="2025-06-11T09:58:32.268" v="624" actId="20577"/>
          <ac:spMkLst>
            <pc:docMk/>
            <pc:sldMk cId="393907453" sldId="295"/>
            <ac:spMk id="37" creationId="{90180B22-B5CC-D281-B341-ED7795B43C0B}"/>
          </ac:spMkLst>
        </pc:spChg>
        <pc:spChg chg="mod">
          <ac:chgData name="Samantha Wang" userId="c8db78a3-6fd6-4321-b408-7e4203fc5fb2" providerId="ADAL" clId="{5D3E3DA5-8961-480F-8967-E37004670410}" dt="2025-06-11T09:57:16.330" v="512" actId="1076"/>
          <ac:spMkLst>
            <pc:docMk/>
            <pc:sldMk cId="393907453" sldId="295"/>
            <ac:spMk id="39" creationId="{4DDB2884-B399-1C3F-F734-39B5B5EB2CD7}"/>
          </ac:spMkLst>
        </pc:spChg>
        <pc:spChg chg="del mod">
          <ac:chgData name="Samantha Wang" userId="c8db78a3-6fd6-4321-b408-7e4203fc5fb2" providerId="ADAL" clId="{5D3E3DA5-8961-480F-8967-E37004670410}" dt="2025-06-11T12:06:42.621" v="1000" actId="478"/>
          <ac:spMkLst>
            <pc:docMk/>
            <pc:sldMk cId="393907453" sldId="295"/>
            <ac:spMk id="43" creationId="{24FA57CE-5847-59B9-5C48-0A249FA4A1A8}"/>
          </ac:spMkLst>
        </pc:spChg>
        <pc:picChg chg="add mod">
          <ac:chgData name="Samantha Wang" userId="c8db78a3-6fd6-4321-b408-7e4203fc5fb2" providerId="ADAL" clId="{5D3E3DA5-8961-480F-8967-E37004670410}" dt="2025-06-11T12:06:42.965" v="1001"/>
          <ac:picMkLst>
            <pc:docMk/>
            <pc:sldMk cId="393907453" sldId="295"/>
            <ac:picMk id="2" creationId="{0037E6EB-D2B5-8861-CEE0-71D9738FA85A}"/>
          </ac:picMkLst>
        </pc:picChg>
        <pc:picChg chg="del">
          <ac:chgData name="Samantha Wang" userId="c8db78a3-6fd6-4321-b408-7e4203fc5fb2" providerId="ADAL" clId="{5D3E3DA5-8961-480F-8967-E37004670410}" dt="2025-06-11T12:03:56.206" v="966" actId="478"/>
          <ac:picMkLst>
            <pc:docMk/>
            <pc:sldMk cId="393907453" sldId="295"/>
            <ac:picMk id="5" creationId="{E21D21F7-3AFD-C9DA-1874-7453F5AF008B}"/>
          </ac:picMkLst>
        </pc:picChg>
        <pc:picChg chg="del">
          <ac:chgData name="Samantha Wang" userId="c8db78a3-6fd6-4321-b408-7e4203fc5fb2" providerId="ADAL" clId="{5D3E3DA5-8961-480F-8967-E37004670410}" dt="2025-06-11T12:03:56.206" v="966" actId="478"/>
          <ac:picMkLst>
            <pc:docMk/>
            <pc:sldMk cId="393907453" sldId="295"/>
            <ac:picMk id="7" creationId="{3F6B9FD6-357A-65E1-0166-DD6118135CDF}"/>
          </ac:picMkLst>
        </pc:picChg>
        <pc:picChg chg="del">
          <ac:chgData name="Samantha Wang" userId="c8db78a3-6fd6-4321-b408-7e4203fc5fb2" providerId="ADAL" clId="{5D3E3DA5-8961-480F-8967-E37004670410}" dt="2025-06-11T12:03:56.206" v="966" actId="478"/>
          <ac:picMkLst>
            <pc:docMk/>
            <pc:sldMk cId="393907453" sldId="295"/>
            <ac:picMk id="12" creationId="{8484617D-7C36-2178-4585-B68C7B4B8131}"/>
          </ac:picMkLst>
        </pc:picChg>
        <pc:picChg chg="del">
          <ac:chgData name="Samantha Wang" userId="c8db78a3-6fd6-4321-b408-7e4203fc5fb2" providerId="ADAL" clId="{5D3E3DA5-8961-480F-8967-E37004670410}" dt="2025-06-11T12:03:56.206" v="966" actId="478"/>
          <ac:picMkLst>
            <pc:docMk/>
            <pc:sldMk cId="393907453" sldId="295"/>
            <ac:picMk id="16" creationId="{4AF6C3D4-0A81-DFC0-8A5E-20666BB63F62}"/>
          </ac:picMkLst>
        </pc:picChg>
        <pc:picChg chg="del">
          <ac:chgData name="Samantha Wang" userId="c8db78a3-6fd6-4321-b408-7e4203fc5fb2" providerId="ADAL" clId="{5D3E3DA5-8961-480F-8967-E37004670410}" dt="2025-06-11T12:03:56.206" v="966" actId="478"/>
          <ac:picMkLst>
            <pc:docMk/>
            <pc:sldMk cId="393907453" sldId="295"/>
            <ac:picMk id="18" creationId="{265467FE-11F4-7CE8-A58B-AAAAE324DE50}"/>
          </ac:picMkLst>
        </pc:picChg>
        <pc:picChg chg="del">
          <ac:chgData name="Samantha Wang" userId="c8db78a3-6fd6-4321-b408-7e4203fc5fb2" providerId="ADAL" clId="{5D3E3DA5-8961-480F-8967-E37004670410}" dt="2025-06-11T12:03:56.206" v="966" actId="478"/>
          <ac:picMkLst>
            <pc:docMk/>
            <pc:sldMk cId="393907453" sldId="295"/>
            <ac:picMk id="20" creationId="{FEEDCC44-1A72-7A13-0B59-9356E155202E}"/>
          </ac:picMkLst>
        </pc:picChg>
        <pc:picChg chg="del">
          <ac:chgData name="Samantha Wang" userId="c8db78a3-6fd6-4321-b408-7e4203fc5fb2" providerId="ADAL" clId="{5D3E3DA5-8961-480F-8967-E37004670410}" dt="2025-06-11T12:03:56.206" v="966" actId="478"/>
          <ac:picMkLst>
            <pc:docMk/>
            <pc:sldMk cId="393907453" sldId="295"/>
            <ac:picMk id="23" creationId="{8E51B84B-3DBC-DC0E-1578-DB02451041E2}"/>
          </ac:picMkLst>
        </pc:picChg>
        <pc:picChg chg="del">
          <ac:chgData name="Samantha Wang" userId="c8db78a3-6fd6-4321-b408-7e4203fc5fb2" providerId="ADAL" clId="{5D3E3DA5-8961-480F-8967-E37004670410}" dt="2025-06-11T12:03:56.206" v="966" actId="478"/>
          <ac:picMkLst>
            <pc:docMk/>
            <pc:sldMk cId="393907453" sldId="295"/>
            <ac:picMk id="27" creationId="{12FC5C3B-C9E1-7A50-A0B1-F8576D29AE76}"/>
          </ac:picMkLst>
        </pc:picChg>
        <pc:picChg chg="del">
          <ac:chgData name="Samantha Wang" userId="c8db78a3-6fd6-4321-b408-7e4203fc5fb2" providerId="ADAL" clId="{5D3E3DA5-8961-480F-8967-E37004670410}" dt="2025-06-11T12:03:56.206" v="966" actId="478"/>
          <ac:picMkLst>
            <pc:docMk/>
            <pc:sldMk cId="393907453" sldId="295"/>
            <ac:picMk id="28" creationId="{F1F33B0A-A858-E1BF-C738-EF07B3AD138D}"/>
          </ac:picMkLst>
        </pc:picChg>
        <pc:picChg chg="del">
          <ac:chgData name="Samantha Wang" userId="c8db78a3-6fd6-4321-b408-7e4203fc5fb2" providerId="ADAL" clId="{5D3E3DA5-8961-480F-8967-E37004670410}" dt="2025-06-11T12:03:56.206" v="966" actId="478"/>
          <ac:picMkLst>
            <pc:docMk/>
            <pc:sldMk cId="393907453" sldId="295"/>
            <ac:picMk id="29" creationId="{09262F2B-69A1-72B9-9A34-08FEC8CAFB38}"/>
          </ac:picMkLst>
        </pc:picChg>
        <pc:picChg chg="del">
          <ac:chgData name="Samantha Wang" userId="c8db78a3-6fd6-4321-b408-7e4203fc5fb2" providerId="ADAL" clId="{5D3E3DA5-8961-480F-8967-E37004670410}" dt="2025-06-11T12:06:42.621" v="1000" actId="478"/>
          <ac:picMkLst>
            <pc:docMk/>
            <pc:sldMk cId="393907453" sldId="295"/>
            <ac:picMk id="36" creationId="{6313E21C-3F7C-035A-7A34-2DB251AC2C33}"/>
          </ac:picMkLst>
        </pc:picChg>
      </pc:sldChg>
      <pc:sldChg chg="modSp del mod">
        <pc:chgData name="Samantha Wang" userId="c8db78a3-6fd6-4321-b408-7e4203fc5fb2" providerId="ADAL" clId="{5D3E3DA5-8961-480F-8967-E37004670410}" dt="2025-06-11T09:46:43.033" v="94" actId="47"/>
        <pc:sldMkLst>
          <pc:docMk/>
          <pc:sldMk cId="199728026" sldId="299"/>
        </pc:sldMkLst>
        <pc:spChg chg="mod">
          <ac:chgData name="Samantha Wang" userId="c8db78a3-6fd6-4321-b408-7e4203fc5fb2" providerId="ADAL" clId="{5D3E3DA5-8961-480F-8967-E37004670410}" dt="2025-06-11T09:42:17.938" v="7" actId="790"/>
          <ac:spMkLst>
            <pc:docMk/>
            <pc:sldMk cId="199728026" sldId="299"/>
            <ac:spMk id="3" creationId="{287F044A-8E81-1836-201A-A1667501BCC7}"/>
          </ac:spMkLst>
        </pc:spChg>
        <pc:spChg chg="mod">
          <ac:chgData name="Samantha Wang" userId="c8db78a3-6fd6-4321-b408-7e4203fc5fb2" providerId="ADAL" clId="{5D3E3DA5-8961-480F-8967-E37004670410}" dt="2025-06-11T09:42:17.938" v="7" actId="790"/>
          <ac:spMkLst>
            <pc:docMk/>
            <pc:sldMk cId="199728026" sldId="299"/>
            <ac:spMk id="33" creationId="{C5DECEA4-D60E-4790-C610-F0748EA233C5}"/>
          </ac:spMkLst>
        </pc:spChg>
        <pc:spChg chg="mod">
          <ac:chgData name="Samantha Wang" userId="c8db78a3-6fd6-4321-b408-7e4203fc5fb2" providerId="ADAL" clId="{5D3E3DA5-8961-480F-8967-E37004670410}" dt="2025-06-11T09:42:17.938" v="7" actId="790"/>
          <ac:spMkLst>
            <pc:docMk/>
            <pc:sldMk cId="199728026" sldId="299"/>
            <ac:spMk id="34" creationId="{F1F5F4E8-6B55-DD9B-448B-605E04CD3680}"/>
          </ac:spMkLst>
        </pc:spChg>
        <pc:spChg chg="mod">
          <ac:chgData name="Samantha Wang" userId="c8db78a3-6fd6-4321-b408-7e4203fc5fb2" providerId="ADAL" clId="{5D3E3DA5-8961-480F-8967-E37004670410}" dt="2025-06-11T09:42:17.938" v="7" actId="790"/>
          <ac:spMkLst>
            <pc:docMk/>
            <pc:sldMk cId="199728026" sldId="299"/>
            <ac:spMk id="35" creationId="{095A7DEC-0C1A-1D02-7AA5-A77F146267A3}"/>
          </ac:spMkLst>
        </pc:spChg>
      </pc:sldChg>
      <pc:sldChg chg="addSp delSp modSp mod">
        <pc:chgData name="Samantha Wang" userId="c8db78a3-6fd6-4321-b408-7e4203fc5fb2" providerId="ADAL" clId="{5D3E3DA5-8961-480F-8967-E37004670410}" dt="2025-06-11T12:06:15.080" v="990" actId="1076"/>
        <pc:sldMkLst>
          <pc:docMk/>
          <pc:sldMk cId="3216039883" sldId="303"/>
        </pc:sldMkLst>
        <pc:spChg chg="mod">
          <ac:chgData name="Samantha Wang" userId="c8db78a3-6fd6-4321-b408-7e4203fc5fb2" providerId="ADAL" clId="{5D3E3DA5-8961-480F-8967-E37004670410}" dt="2025-06-11T09:42:17.938" v="7" actId="790"/>
          <ac:spMkLst>
            <pc:docMk/>
            <pc:sldMk cId="3216039883" sldId="303"/>
            <ac:spMk id="33" creationId="{C5DECEA4-D60E-4790-C610-F0748EA233C5}"/>
          </ac:spMkLst>
        </pc:spChg>
        <pc:spChg chg="del mod">
          <ac:chgData name="Samantha Wang" userId="c8db78a3-6fd6-4321-b408-7e4203fc5fb2" providerId="ADAL" clId="{5D3E3DA5-8961-480F-8967-E37004670410}" dt="2025-06-11T12:06:07.850" v="987" actId="478"/>
          <ac:spMkLst>
            <pc:docMk/>
            <pc:sldMk cId="3216039883" sldId="303"/>
            <ac:spMk id="34" creationId="{F1F5F4E8-6B55-DD9B-448B-605E04CD3680}"/>
          </ac:spMkLst>
        </pc:spChg>
        <pc:spChg chg="del mod">
          <ac:chgData name="Samantha Wang" userId="c8db78a3-6fd6-4321-b408-7e4203fc5fb2" providerId="ADAL" clId="{5D3E3DA5-8961-480F-8967-E37004670410}" dt="2025-06-11T12:06:07.850" v="987" actId="478"/>
          <ac:spMkLst>
            <pc:docMk/>
            <pc:sldMk cId="3216039883" sldId="303"/>
            <ac:spMk id="35" creationId="{095A7DEC-0C1A-1D02-7AA5-A77F146267A3}"/>
          </ac:spMkLst>
        </pc:spChg>
        <pc:picChg chg="add mod">
          <ac:chgData name="Samantha Wang" userId="c8db78a3-6fd6-4321-b408-7e4203fc5fb2" providerId="ADAL" clId="{5D3E3DA5-8961-480F-8967-E37004670410}" dt="2025-06-11T12:06:10.491" v="989"/>
          <ac:picMkLst>
            <pc:docMk/>
            <pc:sldMk cId="3216039883" sldId="303"/>
            <ac:picMk id="2" creationId="{2A3332CD-7DE5-EDD4-C51D-BB310F33AF70}"/>
          </ac:picMkLst>
        </pc:picChg>
        <pc:picChg chg="del">
          <ac:chgData name="Samantha Wang" userId="c8db78a3-6fd6-4321-b408-7e4203fc5fb2" providerId="ADAL" clId="{5D3E3DA5-8961-480F-8967-E37004670410}" dt="2025-06-11T12:03:25.612" v="956" actId="478"/>
          <ac:picMkLst>
            <pc:docMk/>
            <pc:sldMk cId="3216039883" sldId="303"/>
            <ac:picMk id="4" creationId="{DF5FBD7B-5F40-B5DE-2DDE-9B9E6BB8A939}"/>
          </ac:picMkLst>
        </pc:picChg>
        <pc:picChg chg="del">
          <ac:chgData name="Samantha Wang" userId="c8db78a3-6fd6-4321-b408-7e4203fc5fb2" providerId="ADAL" clId="{5D3E3DA5-8961-480F-8967-E37004670410}" dt="2025-06-11T12:03:26.881" v="958" actId="478"/>
          <ac:picMkLst>
            <pc:docMk/>
            <pc:sldMk cId="3216039883" sldId="303"/>
            <ac:picMk id="5" creationId="{E21D21F7-3AFD-C9DA-1874-7453F5AF008B}"/>
          </ac:picMkLst>
        </pc:picChg>
        <pc:picChg chg="del">
          <ac:chgData name="Samantha Wang" userId="c8db78a3-6fd6-4321-b408-7e4203fc5fb2" providerId="ADAL" clId="{5D3E3DA5-8961-480F-8967-E37004670410}" dt="2025-06-11T12:03:03.454" v="945" actId="478"/>
          <ac:picMkLst>
            <pc:docMk/>
            <pc:sldMk cId="3216039883" sldId="303"/>
            <ac:picMk id="6" creationId="{CBE5EDFE-AF6D-23A0-C1EC-1B1976C3DA68}"/>
          </ac:picMkLst>
        </pc:picChg>
        <pc:picChg chg="del">
          <ac:chgData name="Samantha Wang" userId="c8db78a3-6fd6-4321-b408-7e4203fc5fb2" providerId="ADAL" clId="{5D3E3DA5-8961-480F-8967-E37004670410}" dt="2025-06-11T12:03:03.454" v="945" actId="478"/>
          <ac:picMkLst>
            <pc:docMk/>
            <pc:sldMk cId="3216039883" sldId="303"/>
            <ac:picMk id="7" creationId="{3F6B9FD6-357A-65E1-0166-DD6118135CDF}"/>
          </ac:picMkLst>
        </pc:picChg>
        <pc:picChg chg="del">
          <ac:chgData name="Samantha Wang" userId="c8db78a3-6fd6-4321-b408-7e4203fc5fb2" providerId="ADAL" clId="{5D3E3DA5-8961-480F-8967-E37004670410}" dt="2025-06-11T12:03:03.454" v="945" actId="478"/>
          <ac:picMkLst>
            <pc:docMk/>
            <pc:sldMk cId="3216039883" sldId="303"/>
            <ac:picMk id="8" creationId="{DB58E657-F39B-73D1-24CF-517507933982}"/>
          </ac:picMkLst>
        </pc:picChg>
        <pc:picChg chg="del">
          <ac:chgData name="Samantha Wang" userId="c8db78a3-6fd6-4321-b408-7e4203fc5fb2" providerId="ADAL" clId="{5D3E3DA5-8961-480F-8967-E37004670410}" dt="2025-06-11T12:03:03.454" v="945" actId="478"/>
          <ac:picMkLst>
            <pc:docMk/>
            <pc:sldMk cId="3216039883" sldId="303"/>
            <ac:picMk id="10" creationId="{25671A2A-B1BD-0923-E07F-4E7A3DCBDA6F}"/>
          </ac:picMkLst>
        </pc:picChg>
        <pc:picChg chg="del">
          <ac:chgData name="Samantha Wang" userId="c8db78a3-6fd6-4321-b408-7e4203fc5fb2" providerId="ADAL" clId="{5D3E3DA5-8961-480F-8967-E37004670410}" dt="2025-06-11T12:03:03.454" v="945" actId="478"/>
          <ac:picMkLst>
            <pc:docMk/>
            <pc:sldMk cId="3216039883" sldId="303"/>
            <ac:picMk id="11" creationId="{D7EB0C77-911A-2863-DFD2-A8E99339381A}"/>
          </ac:picMkLst>
        </pc:picChg>
        <pc:picChg chg="del">
          <ac:chgData name="Samantha Wang" userId="c8db78a3-6fd6-4321-b408-7e4203fc5fb2" providerId="ADAL" clId="{5D3E3DA5-8961-480F-8967-E37004670410}" dt="2025-06-11T12:03:03.454" v="945" actId="478"/>
          <ac:picMkLst>
            <pc:docMk/>
            <pc:sldMk cId="3216039883" sldId="303"/>
            <ac:picMk id="12" creationId="{8484617D-7C36-2178-4585-B68C7B4B8131}"/>
          </ac:picMkLst>
        </pc:picChg>
        <pc:picChg chg="del">
          <ac:chgData name="Samantha Wang" userId="c8db78a3-6fd6-4321-b408-7e4203fc5fb2" providerId="ADAL" clId="{5D3E3DA5-8961-480F-8967-E37004670410}" dt="2025-06-11T12:03:03.454" v="945" actId="478"/>
          <ac:picMkLst>
            <pc:docMk/>
            <pc:sldMk cId="3216039883" sldId="303"/>
            <ac:picMk id="13" creationId="{D8EC21C0-10B8-EDAC-EC38-1A79CC324096}"/>
          </ac:picMkLst>
        </pc:picChg>
        <pc:picChg chg="del">
          <ac:chgData name="Samantha Wang" userId="c8db78a3-6fd6-4321-b408-7e4203fc5fb2" providerId="ADAL" clId="{5D3E3DA5-8961-480F-8967-E37004670410}" dt="2025-06-11T12:03:18.903" v="950" actId="478"/>
          <ac:picMkLst>
            <pc:docMk/>
            <pc:sldMk cId="3216039883" sldId="303"/>
            <ac:picMk id="15" creationId="{BB67DEEE-DD8A-C0EE-A343-EDCB5CD7C9B6}"/>
          </ac:picMkLst>
        </pc:picChg>
        <pc:picChg chg="del">
          <ac:chgData name="Samantha Wang" userId="c8db78a3-6fd6-4321-b408-7e4203fc5fb2" providerId="ADAL" clId="{5D3E3DA5-8961-480F-8967-E37004670410}" dt="2025-06-11T12:03:24.753" v="955" actId="478"/>
          <ac:picMkLst>
            <pc:docMk/>
            <pc:sldMk cId="3216039883" sldId="303"/>
            <ac:picMk id="16" creationId="{4AF6C3D4-0A81-DFC0-8A5E-20666BB63F62}"/>
          </ac:picMkLst>
        </pc:picChg>
        <pc:picChg chg="del">
          <ac:chgData name="Samantha Wang" userId="c8db78a3-6fd6-4321-b408-7e4203fc5fb2" providerId="ADAL" clId="{5D3E3DA5-8961-480F-8967-E37004670410}" dt="2025-06-11T12:03:22.322" v="954" actId="478"/>
          <ac:picMkLst>
            <pc:docMk/>
            <pc:sldMk cId="3216039883" sldId="303"/>
            <ac:picMk id="17" creationId="{E4B5EC6F-7FD5-A756-5CA8-4573E6EF1F73}"/>
          </ac:picMkLst>
        </pc:picChg>
        <pc:picChg chg="del">
          <ac:chgData name="Samantha Wang" userId="c8db78a3-6fd6-4321-b408-7e4203fc5fb2" providerId="ADAL" clId="{5D3E3DA5-8961-480F-8967-E37004670410}" dt="2025-06-11T12:03:21.257" v="953" actId="478"/>
          <ac:picMkLst>
            <pc:docMk/>
            <pc:sldMk cId="3216039883" sldId="303"/>
            <ac:picMk id="18" creationId="{265467FE-11F4-7CE8-A58B-AAAAE324DE50}"/>
          </ac:picMkLst>
        </pc:picChg>
        <pc:picChg chg="del">
          <ac:chgData name="Samantha Wang" userId="c8db78a3-6fd6-4321-b408-7e4203fc5fb2" providerId="ADAL" clId="{5D3E3DA5-8961-480F-8967-E37004670410}" dt="2025-06-11T12:03:17.478" v="948" actId="478"/>
          <ac:picMkLst>
            <pc:docMk/>
            <pc:sldMk cId="3216039883" sldId="303"/>
            <ac:picMk id="19" creationId="{3DDD60AE-45FC-9C15-8F00-71B449B90E74}"/>
          </ac:picMkLst>
        </pc:picChg>
        <pc:picChg chg="del">
          <ac:chgData name="Samantha Wang" userId="c8db78a3-6fd6-4321-b408-7e4203fc5fb2" providerId="ADAL" clId="{5D3E3DA5-8961-480F-8967-E37004670410}" dt="2025-06-11T12:03:10.992" v="947" actId="478"/>
          <ac:picMkLst>
            <pc:docMk/>
            <pc:sldMk cId="3216039883" sldId="303"/>
            <ac:picMk id="21" creationId="{ECD8A465-09A7-636C-7933-F131850B4A81}"/>
          </ac:picMkLst>
        </pc:picChg>
        <pc:picChg chg="del">
          <ac:chgData name="Samantha Wang" userId="c8db78a3-6fd6-4321-b408-7e4203fc5fb2" providerId="ADAL" clId="{5D3E3DA5-8961-480F-8967-E37004670410}" dt="2025-06-11T12:03:09.976" v="946" actId="478"/>
          <ac:picMkLst>
            <pc:docMk/>
            <pc:sldMk cId="3216039883" sldId="303"/>
            <ac:picMk id="25" creationId="{CD2CAAF2-811E-65C3-284F-1ED6DDA3349D}"/>
          </ac:picMkLst>
        </pc:picChg>
        <pc:picChg chg="del">
          <ac:chgData name="Samantha Wang" userId="c8db78a3-6fd6-4321-b408-7e4203fc5fb2" providerId="ADAL" clId="{5D3E3DA5-8961-480F-8967-E37004670410}" dt="2025-06-11T12:03:03.454" v="945" actId="478"/>
          <ac:picMkLst>
            <pc:docMk/>
            <pc:sldMk cId="3216039883" sldId="303"/>
            <ac:picMk id="26" creationId="{F6977635-7433-AEAB-6DD9-59CCE5608DF5}"/>
          </ac:picMkLst>
        </pc:picChg>
        <pc:picChg chg="del">
          <ac:chgData name="Samantha Wang" userId="c8db78a3-6fd6-4321-b408-7e4203fc5fb2" providerId="ADAL" clId="{5D3E3DA5-8961-480F-8967-E37004670410}" dt="2025-06-11T12:03:03.454" v="945" actId="478"/>
          <ac:picMkLst>
            <pc:docMk/>
            <pc:sldMk cId="3216039883" sldId="303"/>
            <ac:picMk id="27" creationId="{12FC5C3B-C9E1-7A50-A0B1-F8576D29AE76}"/>
          </ac:picMkLst>
        </pc:picChg>
        <pc:picChg chg="del">
          <ac:chgData name="Samantha Wang" userId="c8db78a3-6fd6-4321-b408-7e4203fc5fb2" providerId="ADAL" clId="{5D3E3DA5-8961-480F-8967-E37004670410}" dt="2025-06-11T12:03:03.454" v="945" actId="478"/>
          <ac:picMkLst>
            <pc:docMk/>
            <pc:sldMk cId="3216039883" sldId="303"/>
            <ac:picMk id="28" creationId="{F1F33B0A-A858-E1BF-C738-EF07B3AD138D}"/>
          </ac:picMkLst>
        </pc:picChg>
        <pc:picChg chg="del">
          <ac:chgData name="Samantha Wang" userId="c8db78a3-6fd6-4321-b408-7e4203fc5fb2" providerId="ADAL" clId="{5D3E3DA5-8961-480F-8967-E37004670410}" dt="2025-06-11T12:03:26.004" v="957" actId="478"/>
          <ac:picMkLst>
            <pc:docMk/>
            <pc:sldMk cId="3216039883" sldId="303"/>
            <ac:picMk id="29" creationId="{09262F2B-69A1-72B9-9A34-08FEC8CAFB38}"/>
          </ac:picMkLst>
        </pc:picChg>
        <pc:picChg chg="del">
          <ac:chgData name="Samantha Wang" userId="c8db78a3-6fd6-4321-b408-7e4203fc5fb2" providerId="ADAL" clId="{5D3E3DA5-8961-480F-8967-E37004670410}" dt="2025-06-11T12:03:20.710" v="952" actId="478"/>
          <ac:picMkLst>
            <pc:docMk/>
            <pc:sldMk cId="3216039883" sldId="303"/>
            <ac:picMk id="30" creationId="{E47384E0-EB4C-BEDF-D734-1E7E8EF59C01}"/>
          </ac:picMkLst>
        </pc:picChg>
        <pc:picChg chg="del">
          <ac:chgData name="Samantha Wang" userId="c8db78a3-6fd6-4321-b408-7e4203fc5fb2" providerId="ADAL" clId="{5D3E3DA5-8961-480F-8967-E37004670410}" dt="2025-06-11T12:03:19.972" v="951" actId="478"/>
          <ac:picMkLst>
            <pc:docMk/>
            <pc:sldMk cId="3216039883" sldId="303"/>
            <ac:picMk id="31" creationId="{900CF540-2358-758B-6262-3D602971B633}"/>
          </ac:picMkLst>
        </pc:picChg>
        <pc:picChg chg="del">
          <ac:chgData name="Samantha Wang" userId="c8db78a3-6fd6-4321-b408-7e4203fc5fb2" providerId="ADAL" clId="{5D3E3DA5-8961-480F-8967-E37004670410}" dt="2025-06-11T12:03:18.229" v="949" actId="478"/>
          <ac:picMkLst>
            <pc:docMk/>
            <pc:sldMk cId="3216039883" sldId="303"/>
            <ac:picMk id="32" creationId="{4CF74FF8-A0C0-9D0B-46FB-A0529EAB496A}"/>
          </ac:picMkLst>
        </pc:picChg>
        <pc:picChg chg="del">
          <ac:chgData name="Samantha Wang" userId="c8db78a3-6fd6-4321-b408-7e4203fc5fb2" providerId="ADAL" clId="{5D3E3DA5-8961-480F-8967-E37004670410}" dt="2025-06-11T12:06:10.035" v="988" actId="478"/>
          <ac:picMkLst>
            <pc:docMk/>
            <pc:sldMk cId="3216039883" sldId="303"/>
            <ac:picMk id="36" creationId="{6313E21C-3F7C-035A-7A34-2DB251AC2C33}"/>
          </ac:picMkLst>
        </pc:picChg>
        <pc:picChg chg="mod">
          <ac:chgData name="Samantha Wang" userId="c8db78a3-6fd6-4321-b408-7e4203fc5fb2" providerId="ADAL" clId="{5D3E3DA5-8961-480F-8967-E37004670410}" dt="2025-06-11T12:06:15.080" v="990" actId="1076"/>
          <ac:picMkLst>
            <pc:docMk/>
            <pc:sldMk cId="3216039883" sldId="303"/>
            <ac:picMk id="41" creationId="{D4ACD1C2-C86A-ABF9-A327-8682AC12CEB8}"/>
          </ac:picMkLst>
        </pc:picChg>
      </pc:sldChg>
      <pc:sldChg chg="addSp delSp modSp mod">
        <pc:chgData name="Samantha Wang" userId="c8db78a3-6fd6-4321-b408-7e4203fc5fb2" providerId="ADAL" clId="{5D3E3DA5-8961-480F-8967-E37004670410}" dt="2025-06-11T12:06:18.828" v="991"/>
        <pc:sldMkLst>
          <pc:docMk/>
          <pc:sldMk cId="1544759699" sldId="519"/>
        </pc:sldMkLst>
        <pc:spChg chg="mod">
          <ac:chgData name="Samantha Wang" userId="c8db78a3-6fd6-4321-b408-7e4203fc5fb2" providerId="ADAL" clId="{5D3E3DA5-8961-480F-8967-E37004670410}" dt="2025-06-11T09:42:17.938" v="7" actId="790"/>
          <ac:spMkLst>
            <pc:docMk/>
            <pc:sldMk cId="1544759699" sldId="519"/>
            <ac:spMk id="33" creationId="{C5DECEA4-D60E-4790-C610-F0748EA233C5}"/>
          </ac:spMkLst>
        </pc:spChg>
        <pc:spChg chg="mod">
          <ac:chgData name="Samantha Wang" userId="c8db78a3-6fd6-4321-b408-7e4203fc5fb2" providerId="ADAL" clId="{5D3E3DA5-8961-480F-8967-E37004670410}" dt="2025-06-11T09:42:17.938" v="7" actId="790"/>
          <ac:spMkLst>
            <pc:docMk/>
            <pc:sldMk cId="1544759699" sldId="519"/>
            <ac:spMk id="38" creationId="{4CFABDDC-FE4F-FE83-F12A-AD591334ADA5}"/>
          </ac:spMkLst>
        </pc:spChg>
        <pc:spChg chg="mod">
          <ac:chgData name="Samantha Wang" userId="c8db78a3-6fd6-4321-b408-7e4203fc5fb2" providerId="ADAL" clId="{5D3E3DA5-8961-480F-8967-E37004670410}" dt="2025-06-11T09:42:17.938" v="7" actId="790"/>
          <ac:spMkLst>
            <pc:docMk/>
            <pc:sldMk cId="1544759699" sldId="519"/>
            <ac:spMk id="42" creationId="{8A987BCE-2A96-0955-C634-7F9191A21D27}"/>
          </ac:spMkLst>
        </pc:spChg>
        <pc:picChg chg="add mod">
          <ac:chgData name="Samantha Wang" userId="c8db78a3-6fd6-4321-b408-7e4203fc5fb2" providerId="ADAL" clId="{5D3E3DA5-8961-480F-8967-E37004670410}" dt="2025-06-11T12:06:18.828" v="991"/>
          <ac:picMkLst>
            <pc:docMk/>
            <pc:sldMk cId="1544759699" sldId="519"/>
            <ac:picMk id="2" creationId="{8D3979C9-8618-6A60-735F-DEE43CC9D517}"/>
          </ac:picMkLst>
        </pc:picChg>
        <pc:picChg chg="del">
          <ac:chgData name="Samantha Wang" userId="c8db78a3-6fd6-4321-b408-7e4203fc5fb2" providerId="ADAL" clId="{5D3E3DA5-8961-480F-8967-E37004670410}" dt="2025-06-11T12:03:34.983" v="960" actId="478"/>
          <ac:picMkLst>
            <pc:docMk/>
            <pc:sldMk cId="1544759699" sldId="519"/>
            <ac:picMk id="5" creationId="{E21D21F7-3AFD-C9DA-1874-7453F5AF008B}"/>
          </ac:picMkLst>
        </pc:picChg>
        <pc:picChg chg="del">
          <ac:chgData name="Samantha Wang" userId="c8db78a3-6fd6-4321-b408-7e4203fc5fb2" providerId="ADAL" clId="{5D3E3DA5-8961-480F-8967-E37004670410}" dt="2025-06-11T12:03:31.848" v="959" actId="478"/>
          <ac:picMkLst>
            <pc:docMk/>
            <pc:sldMk cId="1544759699" sldId="519"/>
            <ac:picMk id="8" creationId="{DB58E657-F39B-73D1-24CF-517507933982}"/>
          </ac:picMkLst>
        </pc:picChg>
        <pc:picChg chg="del">
          <ac:chgData name="Samantha Wang" userId="c8db78a3-6fd6-4321-b408-7e4203fc5fb2" providerId="ADAL" clId="{5D3E3DA5-8961-480F-8967-E37004670410}" dt="2025-06-11T12:03:31.848" v="959" actId="478"/>
          <ac:picMkLst>
            <pc:docMk/>
            <pc:sldMk cId="1544759699" sldId="519"/>
            <ac:picMk id="9" creationId="{56DFAAF3-74C9-F0CF-636F-3E7B3EE71F0A}"/>
          </ac:picMkLst>
        </pc:picChg>
        <pc:picChg chg="del">
          <ac:chgData name="Samantha Wang" userId="c8db78a3-6fd6-4321-b408-7e4203fc5fb2" providerId="ADAL" clId="{5D3E3DA5-8961-480F-8967-E37004670410}" dt="2025-06-11T12:03:31.848" v="959" actId="478"/>
          <ac:picMkLst>
            <pc:docMk/>
            <pc:sldMk cId="1544759699" sldId="519"/>
            <ac:picMk id="10" creationId="{25671A2A-B1BD-0923-E07F-4E7A3DCBDA6F}"/>
          </ac:picMkLst>
        </pc:picChg>
        <pc:picChg chg="del">
          <ac:chgData name="Samantha Wang" userId="c8db78a3-6fd6-4321-b408-7e4203fc5fb2" providerId="ADAL" clId="{5D3E3DA5-8961-480F-8967-E37004670410}" dt="2025-06-11T12:03:31.848" v="959" actId="478"/>
          <ac:picMkLst>
            <pc:docMk/>
            <pc:sldMk cId="1544759699" sldId="519"/>
            <ac:picMk id="11" creationId="{D7EB0C77-911A-2863-DFD2-A8E99339381A}"/>
          </ac:picMkLst>
        </pc:picChg>
        <pc:picChg chg="del">
          <ac:chgData name="Samantha Wang" userId="c8db78a3-6fd6-4321-b408-7e4203fc5fb2" providerId="ADAL" clId="{5D3E3DA5-8961-480F-8967-E37004670410}" dt="2025-06-11T12:03:31.848" v="959" actId="478"/>
          <ac:picMkLst>
            <pc:docMk/>
            <pc:sldMk cId="1544759699" sldId="519"/>
            <ac:picMk id="12" creationId="{8484617D-7C36-2178-4585-B68C7B4B8131}"/>
          </ac:picMkLst>
        </pc:picChg>
        <pc:picChg chg="del">
          <ac:chgData name="Samantha Wang" userId="c8db78a3-6fd6-4321-b408-7e4203fc5fb2" providerId="ADAL" clId="{5D3E3DA5-8961-480F-8967-E37004670410}" dt="2025-06-11T12:03:31.848" v="959" actId="478"/>
          <ac:picMkLst>
            <pc:docMk/>
            <pc:sldMk cId="1544759699" sldId="519"/>
            <ac:picMk id="14" creationId="{7F111C18-118C-CC27-E56E-3A7144D39747}"/>
          </ac:picMkLst>
        </pc:picChg>
        <pc:picChg chg="del">
          <ac:chgData name="Samantha Wang" userId="c8db78a3-6fd6-4321-b408-7e4203fc5fb2" providerId="ADAL" clId="{5D3E3DA5-8961-480F-8967-E37004670410}" dt="2025-06-11T12:03:34.983" v="960" actId="478"/>
          <ac:picMkLst>
            <pc:docMk/>
            <pc:sldMk cId="1544759699" sldId="519"/>
            <ac:picMk id="15" creationId="{BB67DEEE-DD8A-C0EE-A343-EDCB5CD7C9B6}"/>
          </ac:picMkLst>
        </pc:picChg>
        <pc:picChg chg="del">
          <ac:chgData name="Samantha Wang" userId="c8db78a3-6fd6-4321-b408-7e4203fc5fb2" providerId="ADAL" clId="{5D3E3DA5-8961-480F-8967-E37004670410}" dt="2025-06-11T12:03:34.983" v="960" actId="478"/>
          <ac:picMkLst>
            <pc:docMk/>
            <pc:sldMk cId="1544759699" sldId="519"/>
            <ac:picMk id="16" creationId="{4AF6C3D4-0A81-DFC0-8A5E-20666BB63F62}"/>
          </ac:picMkLst>
        </pc:picChg>
        <pc:picChg chg="del">
          <ac:chgData name="Samantha Wang" userId="c8db78a3-6fd6-4321-b408-7e4203fc5fb2" providerId="ADAL" clId="{5D3E3DA5-8961-480F-8967-E37004670410}" dt="2025-06-11T12:03:34.983" v="960" actId="478"/>
          <ac:picMkLst>
            <pc:docMk/>
            <pc:sldMk cId="1544759699" sldId="519"/>
            <ac:picMk id="17" creationId="{E4B5EC6F-7FD5-A756-5CA8-4573E6EF1F73}"/>
          </ac:picMkLst>
        </pc:picChg>
        <pc:picChg chg="del">
          <ac:chgData name="Samantha Wang" userId="c8db78a3-6fd6-4321-b408-7e4203fc5fb2" providerId="ADAL" clId="{5D3E3DA5-8961-480F-8967-E37004670410}" dt="2025-06-11T12:03:34.983" v="960" actId="478"/>
          <ac:picMkLst>
            <pc:docMk/>
            <pc:sldMk cId="1544759699" sldId="519"/>
            <ac:picMk id="18" creationId="{265467FE-11F4-7CE8-A58B-AAAAE324DE50}"/>
          </ac:picMkLst>
        </pc:picChg>
        <pc:picChg chg="del">
          <ac:chgData name="Samantha Wang" userId="c8db78a3-6fd6-4321-b408-7e4203fc5fb2" providerId="ADAL" clId="{5D3E3DA5-8961-480F-8967-E37004670410}" dt="2025-06-11T12:03:31.848" v="959" actId="478"/>
          <ac:picMkLst>
            <pc:docMk/>
            <pc:sldMk cId="1544759699" sldId="519"/>
            <ac:picMk id="20" creationId="{FEEDCC44-1A72-7A13-0B59-9356E155202E}"/>
          </ac:picMkLst>
        </pc:picChg>
        <pc:picChg chg="del">
          <ac:chgData name="Samantha Wang" userId="c8db78a3-6fd6-4321-b408-7e4203fc5fb2" providerId="ADAL" clId="{5D3E3DA5-8961-480F-8967-E37004670410}" dt="2025-06-11T12:03:34.983" v="960" actId="478"/>
          <ac:picMkLst>
            <pc:docMk/>
            <pc:sldMk cId="1544759699" sldId="519"/>
            <ac:picMk id="21" creationId="{ECD8A465-09A7-636C-7933-F131850B4A81}"/>
          </ac:picMkLst>
        </pc:picChg>
        <pc:picChg chg="del">
          <ac:chgData name="Samantha Wang" userId="c8db78a3-6fd6-4321-b408-7e4203fc5fb2" providerId="ADAL" clId="{5D3E3DA5-8961-480F-8967-E37004670410}" dt="2025-06-11T12:03:31.848" v="959" actId="478"/>
          <ac:picMkLst>
            <pc:docMk/>
            <pc:sldMk cId="1544759699" sldId="519"/>
            <ac:picMk id="23" creationId="{8E51B84B-3DBC-DC0E-1578-DB02451041E2}"/>
          </ac:picMkLst>
        </pc:picChg>
        <pc:picChg chg="del">
          <ac:chgData name="Samantha Wang" userId="c8db78a3-6fd6-4321-b408-7e4203fc5fb2" providerId="ADAL" clId="{5D3E3DA5-8961-480F-8967-E37004670410}" dt="2025-06-11T12:03:31.848" v="959" actId="478"/>
          <ac:picMkLst>
            <pc:docMk/>
            <pc:sldMk cId="1544759699" sldId="519"/>
            <ac:picMk id="24" creationId="{11A443E9-13C3-3E7B-EACD-5F301C45551B}"/>
          </ac:picMkLst>
        </pc:picChg>
        <pc:picChg chg="del">
          <ac:chgData name="Samantha Wang" userId="c8db78a3-6fd6-4321-b408-7e4203fc5fb2" providerId="ADAL" clId="{5D3E3DA5-8961-480F-8967-E37004670410}" dt="2025-06-11T12:03:34.983" v="960" actId="478"/>
          <ac:picMkLst>
            <pc:docMk/>
            <pc:sldMk cId="1544759699" sldId="519"/>
            <ac:picMk id="25" creationId="{CD2CAAF2-811E-65C3-284F-1ED6DDA3349D}"/>
          </ac:picMkLst>
        </pc:picChg>
        <pc:picChg chg="del">
          <ac:chgData name="Samantha Wang" userId="c8db78a3-6fd6-4321-b408-7e4203fc5fb2" providerId="ADAL" clId="{5D3E3DA5-8961-480F-8967-E37004670410}" dt="2025-06-11T12:03:31.848" v="959" actId="478"/>
          <ac:picMkLst>
            <pc:docMk/>
            <pc:sldMk cId="1544759699" sldId="519"/>
            <ac:picMk id="26" creationId="{F6977635-7433-AEAB-6DD9-59CCE5608DF5}"/>
          </ac:picMkLst>
        </pc:picChg>
        <pc:picChg chg="del">
          <ac:chgData name="Samantha Wang" userId="c8db78a3-6fd6-4321-b408-7e4203fc5fb2" providerId="ADAL" clId="{5D3E3DA5-8961-480F-8967-E37004670410}" dt="2025-06-11T12:03:34.983" v="960" actId="478"/>
          <ac:picMkLst>
            <pc:docMk/>
            <pc:sldMk cId="1544759699" sldId="519"/>
            <ac:picMk id="30" creationId="{E47384E0-EB4C-BEDF-D734-1E7E8EF59C01}"/>
          </ac:picMkLst>
        </pc:picChg>
        <pc:picChg chg="del">
          <ac:chgData name="Samantha Wang" userId="c8db78a3-6fd6-4321-b408-7e4203fc5fb2" providerId="ADAL" clId="{5D3E3DA5-8961-480F-8967-E37004670410}" dt="2025-06-11T12:03:34.983" v="960" actId="478"/>
          <ac:picMkLst>
            <pc:docMk/>
            <pc:sldMk cId="1544759699" sldId="519"/>
            <ac:picMk id="31" creationId="{900CF540-2358-758B-6262-3D602971B633}"/>
          </ac:picMkLst>
        </pc:picChg>
        <pc:picChg chg="del">
          <ac:chgData name="Samantha Wang" userId="c8db78a3-6fd6-4321-b408-7e4203fc5fb2" providerId="ADAL" clId="{5D3E3DA5-8961-480F-8967-E37004670410}" dt="2025-06-11T12:03:34.983" v="960" actId="478"/>
          <ac:picMkLst>
            <pc:docMk/>
            <pc:sldMk cId="1544759699" sldId="519"/>
            <ac:picMk id="32" creationId="{4CF74FF8-A0C0-9D0B-46FB-A0529EAB496A}"/>
          </ac:picMkLst>
        </pc:picChg>
      </pc:sldChg>
      <pc:sldChg chg="addSp delSp modSp mod ord">
        <pc:chgData name="Samantha Wang" userId="c8db78a3-6fd6-4321-b408-7e4203fc5fb2" providerId="ADAL" clId="{5D3E3DA5-8961-480F-8967-E37004670410}" dt="2025-06-11T12:09:40.493" v="1031" actId="1076"/>
        <pc:sldMkLst>
          <pc:docMk/>
          <pc:sldMk cId="4187892246" sldId="527"/>
        </pc:sldMkLst>
        <pc:spChg chg="mod">
          <ac:chgData name="Samantha Wang" userId="c8db78a3-6fd6-4321-b408-7e4203fc5fb2" providerId="ADAL" clId="{5D3E3DA5-8961-480F-8967-E37004670410}" dt="2025-06-11T12:09:40.493" v="1031" actId="1076"/>
          <ac:spMkLst>
            <pc:docMk/>
            <pc:sldMk cId="4187892246" sldId="527"/>
            <ac:spMk id="3" creationId="{287F044A-8E81-1836-201A-A1667501BCC7}"/>
          </ac:spMkLst>
        </pc:spChg>
        <pc:spChg chg="mod">
          <ac:chgData name="Samantha Wang" userId="c8db78a3-6fd6-4321-b408-7e4203fc5fb2" providerId="ADAL" clId="{5D3E3DA5-8961-480F-8967-E37004670410}" dt="2025-06-11T09:42:17.938" v="7" actId="790"/>
          <ac:spMkLst>
            <pc:docMk/>
            <pc:sldMk cId="4187892246" sldId="527"/>
            <ac:spMk id="33" creationId="{C5DECEA4-D60E-4790-C610-F0748EA233C5}"/>
          </ac:spMkLst>
        </pc:spChg>
        <pc:spChg chg="mod">
          <ac:chgData name="Samantha Wang" userId="c8db78a3-6fd6-4321-b408-7e4203fc5fb2" providerId="ADAL" clId="{5D3E3DA5-8961-480F-8967-E37004670410}" dt="2025-06-11T12:09:33.723" v="1030" actId="1076"/>
          <ac:spMkLst>
            <pc:docMk/>
            <pc:sldMk cId="4187892246" sldId="527"/>
            <ac:spMk id="34" creationId="{F1F5F4E8-6B55-DD9B-448B-605E04CD3680}"/>
          </ac:spMkLst>
        </pc:spChg>
        <pc:spChg chg="del mod">
          <ac:chgData name="Samantha Wang" userId="c8db78a3-6fd6-4321-b408-7e4203fc5fb2" providerId="ADAL" clId="{5D3E3DA5-8961-480F-8967-E37004670410}" dt="2025-06-11T12:08:30.098" v="1023" actId="478"/>
          <ac:spMkLst>
            <pc:docMk/>
            <pc:sldMk cId="4187892246" sldId="527"/>
            <ac:spMk id="35" creationId="{095A7DEC-0C1A-1D02-7AA5-A77F146267A3}"/>
          </ac:spMkLst>
        </pc:spChg>
        <pc:spChg chg="add mod">
          <ac:chgData name="Samantha Wang" userId="c8db78a3-6fd6-4321-b408-7e4203fc5fb2" providerId="ADAL" clId="{5D3E3DA5-8961-480F-8967-E37004670410}" dt="2025-06-11T12:09:33.723" v="1030" actId="1076"/>
          <ac:spMkLst>
            <pc:docMk/>
            <pc:sldMk cId="4187892246" sldId="527"/>
            <ac:spMk id="37" creationId="{AAB02BF5-15AF-1A53-C186-C22C9A695EE2}"/>
          </ac:spMkLst>
        </pc:spChg>
        <pc:picChg chg="add mod">
          <ac:chgData name="Samantha Wang" userId="c8db78a3-6fd6-4321-b408-7e4203fc5fb2" providerId="ADAL" clId="{5D3E3DA5-8961-480F-8967-E37004670410}" dt="2025-06-11T12:09:33.723" v="1030" actId="1076"/>
          <ac:picMkLst>
            <pc:docMk/>
            <pc:sldMk cId="4187892246" sldId="527"/>
            <ac:picMk id="2" creationId="{0E5E3D03-959B-6BD3-D9B9-CDE3F047406A}"/>
          </ac:picMkLst>
        </pc:picChg>
        <pc:picChg chg="del">
          <ac:chgData name="Samantha Wang" userId="c8db78a3-6fd6-4321-b408-7e4203fc5fb2" providerId="ADAL" clId="{5D3E3DA5-8961-480F-8967-E37004670410}" dt="2025-06-11T12:05:53.616" v="985" actId="478"/>
          <ac:picMkLst>
            <pc:docMk/>
            <pc:sldMk cId="4187892246" sldId="527"/>
            <ac:picMk id="36" creationId="{6313E21C-3F7C-035A-7A34-2DB251AC2C33}"/>
          </ac:picMkLst>
        </pc:picChg>
      </pc:sldChg>
      <pc:sldChg chg="addSp delSp modSp mod ord">
        <pc:chgData name="Samantha Wang" userId="c8db78a3-6fd6-4321-b408-7e4203fc5fb2" providerId="ADAL" clId="{5D3E3DA5-8961-480F-8967-E37004670410}" dt="2025-06-11T12:06:28.748" v="995"/>
        <pc:sldMkLst>
          <pc:docMk/>
          <pc:sldMk cId="136486728" sldId="528"/>
        </pc:sldMkLst>
        <pc:spChg chg="mod">
          <ac:chgData name="Samantha Wang" userId="c8db78a3-6fd6-4321-b408-7e4203fc5fb2" providerId="ADAL" clId="{5D3E3DA5-8961-480F-8967-E37004670410}" dt="2025-06-11T10:12:58.916" v="912" actId="20577"/>
          <ac:spMkLst>
            <pc:docMk/>
            <pc:sldMk cId="136486728" sldId="528"/>
            <ac:spMk id="2" creationId="{A2D130A8-F857-BD61-C59F-A0ECA3277609}"/>
          </ac:spMkLst>
        </pc:spChg>
        <pc:spChg chg="mod">
          <ac:chgData name="Samantha Wang" userId="c8db78a3-6fd6-4321-b408-7e4203fc5fb2" providerId="ADAL" clId="{5D3E3DA5-8961-480F-8967-E37004670410}" dt="2025-06-11T10:03:31.088" v="815" actId="1076"/>
          <ac:spMkLst>
            <pc:docMk/>
            <pc:sldMk cId="136486728" sldId="528"/>
            <ac:spMk id="3" creationId="{88AA7A0B-FA56-5BD0-DD86-2CBE6CF846EA}"/>
          </ac:spMkLst>
        </pc:spChg>
        <pc:spChg chg="mod">
          <ac:chgData name="Samantha Wang" userId="c8db78a3-6fd6-4321-b408-7e4203fc5fb2" providerId="ADAL" clId="{5D3E3DA5-8961-480F-8967-E37004670410}" dt="2025-06-11T09:42:17.938" v="7" actId="790"/>
          <ac:spMkLst>
            <pc:docMk/>
            <pc:sldMk cId="136486728" sldId="528"/>
            <ac:spMk id="33" creationId="{18AB85EE-2C7E-78D1-7CB9-E6B18E91A1FC}"/>
          </ac:spMkLst>
        </pc:spChg>
        <pc:spChg chg="del mod">
          <ac:chgData name="Samantha Wang" userId="c8db78a3-6fd6-4321-b408-7e4203fc5fb2" providerId="ADAL" clId="{5D3E3DA5-8961-480F-8967-E37004670410}" dt="2025-06-11T12:06:28.341" v="994" actId="478"/>
          <ac:spMkLst>
            <pc:docMk/>
            <pc:sldMk cId="136486728" sldId="528"/>
            <ac:spMk id="34" creationId="{B0DB5FC2-FE0E-2883-9749-FFB301781DC7}"/>
          </ac:spMkLst>
        </pc:spChg>
        <pc:spChg chg="del mod">
          <ac:chgData name="Samantha Wang" userId="c8db78a3-6fd6-4321-b408-7e4203fc5fb2" providerId="ADAL" clId="{5D3E3DA5-8961-480F-8967-E37004670410}" dt="2025-06-11T12:06:28.341" v="994" actId="478"/>
          <ac:spMkLst>
            <pc:docMk/>
            <pc:sldMk cId="136486728" sldId="528"/>
            <ac:spMk id="35" creationId="{F0402D9B-0E97-AC82-207C-1D74B2F95330}"/>
          </ac:spMkLst>
        </pc:spChg>
        <pc:spChg chg="mod">
          <ac:chgData name="Samantha Wang" userId="c8db78a3-6fd6-4321-b408-7e4203fc5fb2" providerId="ADAL" clId="{5D3E3DA5-8961-480F-8967-E37004670410}" dt="2025-06-11T10:04:55.961" v="835" actId="1076"/>
          <ac:spMkLst>
            <pc:docMk/>
            <pc:sldMk cId="136486728" sldId="528"/>
            <ac:spMk id="45" creationId="{930BB963-2758-6554-25CF-FD966C08E23F}"/>
          </ac:spMkLst>
        </pc:spChg>
        <pc:picChg chg="del">
          <ac:chgData name="Samantha Wang" userId="c8db78a3-6fd6-4321-b408-7e4203fc5fb2" providerId="ADAL" clId="{5D3E3DA5-8961-480F-8967-E37004670410}" dt="2025-06-11T12:03:42.559" v="962" actId="478"/>
          <ac:picMkLst>
            <pc:docMk/>
            <pc:sldMk cId="136486728" sldId="528"/>
            <ac:picMk id="4" creationId="{682A9A87-5C5E-499A-9667-FACDBC6A6B4A}"/>
          </ac:picMkLst>
        </pc:picChg>
        <pc:picChg chg="del">
          <ac:chgData name="Samantha Wang" userId="c8db78a3-6fd6-4321-b408-7e4203fc5fb2" providerId="ADAL" clId="{5D3E3DA5-8961-480F-8967-E37004670410}" dt="2025-06-11T12:03:44.291" v="963" actId="478"/>
          <ac:picMkLst>
            <pc:docMk/>
            <pc:sldMk cId="136486728" sldId="528"/>
            <ac:picMk id="5" creationId="{DFB804CF-E025-F599-5E96-1A90760CA1B5}"/>
          </ac:picMkLst>
        </pc:picChg>
        <pc:picChg chg="del">
          <ac:chgData name="Samantha Wang" userId="c8db78a3-6fd6-4321-b408-7e4203fc5fb2" providerId="ADAL" clId="{5D3E3DA5-8961-480F-8967-E37004670410}" dt="2025-06-11T12:03:42.559" v="962" actId="478"/>
          <ac:picMkLst>
            <pc:docMk/>
            <pc:sldMk cId="136486728" sldId="528"/>
            <ac:picMk id="6" creationId="{7B0843E9-091A-E395-44F2-7A6B498A6639}"/>
          </ac:picMkLst>
        </pc:picChg>
        <pc:picChg chg="del">
          <ac:chgData name="Samantha Wang" userId="c8db78a3-6fd6-4321-b408-7e4203fc5fb2" providerId="ADAL" clId="{5D3E3DA5-8961-480F-8967-E37004670410}" dt="2025-06-11T12:03:42.559" v="962" actId="478"/>
          <ac:picMkLst>
            <pc:docMk/>
            <pc:sldMk cId="136486728" sldId="528"/>
            <ac:picMk id="10" creationId="{EC60F268-F201-5CAA-F675-A96ED0E3439C}"/>
          </ac:picMkLst>
        </pc:picChg>
        <pc:picChg chg="del">
          <ac:chgData name="Samantha Wang" userId="c8db78a3-6fd6-4321-b408-7e4203fc5fb2" providerId="ADAL" clId="{5D3E3DA5-8961-480F-8967-E37004670410}" dt="2025-06-11T12:03:44.291" v="963" actId="478"/>
          <ac:picMkLst>
            <pc:docMk/>
            <pc:sldMk cId="136486728" sldId="528"/>
            <ac:picMk id="13" creationId="{F0EEA97F-AE05-EB66-25F4-587E334DB90F}"/>
          </ac:picMkLst>
        </pc:picChg>
        <pc:picChg chg="del">
          <ac:chgData name="Samantha Wang" userId="c8db78a3-6fd6-4321-b408-7e4203fc5fb2" providerId="ADAL" clId="{5D3E3DA5-8961-480F-8967-E37004670410}" dt="2025-06-11T12:03:42.559" v="962" actId="478"/>
          <ac:picMkLst>
            <pc:docMk/>
            <pc:sldMk cId="136486728" sldId="528"/>
            <ac:picMk id="15" creationId="{E0B528EF-C59B-02D4-8A8B-9C28BCC907EE}"/>
          </ac:picMkLst>
        </pc:picChg>
        <pc:picChg chg="del">
          <ac:chgData name="Samantha Wang" userId="c8db78a3-6fd6-4321-b408-7e4203fc5fb2" providerId="ADAL" clId="{5D3E3DA5-8961-480F-8967-E37004670410}" dt="2025-06-11T12:03:42.559" v="962" actId="478"/>
          <ac:picMkLst>
            <pc:docMk/>
            <pc:sldMk cId="136486728" sldId="528"/>
            <ac:picMk id="24" creationId="{0D910990-7639-D253-BC70-66E9BCBFFC64}"/>
          </ac:picMkLst>
        </pc:picChg>
        <pc:picChg chg="del">
          <ac:chgData name="Samantha Wang" userId="c8db78a3-6fd6-4321-b408-7e4203fc5fb2" providerId="ADAL" clId="{5D3E3DA5-8961-480F-8967-E37004670410}" dt="2025-06-11T12:03:42.559" v="962" actId="478"/>
          <ac:picMkLst>
            <pc:docMk/>
            <pc:sldMk cId="136486728" sldId="528"/>
            <ac:picMk id="25" creationId="{D58D5E19-9295-D140-554C-2CF82B93DF16}"/>
          </ac:picMkLst>
        </pc:picChg>
        <pc:picChg chg="del">
          <ac:chgData name="Samantha Wang" userId="c8db78a3-6fd6-4321-b408-7e4203fc5fb2" providerId="ADAL" clId="{5D3E3DA5-8961-480F-8967-E37004670410}" dt="2025-06-11T12:03:42.559" v="962" actId="478"/>
          <ac:picMkLst>
            <pc:docMk/>
            <pc:sldMk cId="136486728" sldId="528"/>
            <ac:picMk id="26" creationId="{0A1DE5AD-E8B7-302D-5CDC-2024E06A089E}"/>
          </ac:picMkLst>
        </pc:picChg>
        <pc:picChg chg="del">
          <ac:chgData name="Samantha Wang" userId="c8db78a3-6fd6-4321-b408-7e4203fc5fb2" providerId="ADAL" clId="{5D3E3DA5-8961-480F-8967-E37004670410}" dt="2025-06-11T12:03:42.559" v="962" actId="478"/>
          <ac:picMkLst>
            <pc:docMk/>
            <pc:sldMk cId="136486728" sldId="528"/>
            <ac:picMk id="27" creationId="{50D4A5D7-3447-0EF7-0D6D-F9FB2F29D87C}"/>
          </ac:picMkLst>
        </pc:picChg>
        <pc:picChg chg="del">
          <ac:chgData name="Samantha Wang" userId="c8db78a3-6fd6-4321-b408-7e4203fc5fb2" providerId="ADAL" clId="{5D3E3DA5-8961-480F-8967-E37004670410}" dt="2025-06-11T12:03:42.559" v="962" actId="478"/>
          <ac:picMkLst>
            <pc:docMk/>
            <pc:sldMk cId="136486728" sldId="528"/>
            <ac:picMk id="28" creationId="{D0590558-581B-CF6B-FB59-9944C9CA87DD}"/>
          </ac:picMkLst>
        </pc:picChg>
        <pc:picChg chg="del">
          <ac:chgData name="Samantha Wang" userId="c8db78a3-6fd6-4321-b408-7e4203fc5fb2" providerId="ADAL" clId="{5D3E3DA5-8961-480F-8967-E37004670410}" dt="2025-06-11T12:03:42.559" v="962" actId="478"/>
          <ac:picMkLst>
            <pc:docMk/>
            <pc:sldMk cId="136486728" sldId="528"/>
            <ac:picMk id="29" creationId="{B580BCA0-BAAB-4F3B-796B-151212864A24}"/>
          </ac:picMkLst>
        </pc:picChg>
        <pc:picChg chg="del">
          <ac:chgData name="Samantha Wang" userId="c8db78a3-6fd6-4321-b408-7e4203fc5fb2" providerId="ADAL" clId="{5D3E3DA5-8961-480F-8967-E37004670410}" dt="2025-06-11T12:06:28.341" v="994" actId="478"/>
          <ac:picMkLst>
            <pc:docMk/>
            <pc:sldMk cId="136486728" sldId="528"/>
            <ac:picMk id="36" creationId="{64404804-86A7-7AC7-917C-921894D79E2F}"/>
          </ac:picMkLst>
        </pc:picChg>
        <pc:picChg chg="add mod">
          <ac:chgData name="Samantha Wang" userId="c8db78a3-6fd6-4321-b408-7e4203fc5fb2" providerId="ADAL" clId="{5D3E3DA5-8961-480F-8967-E37004670410}" dt="2025-06-11T12:06:28.748" v="995"/>
          <ac:picMkLst>
            <pc:docMk/>
            <pc:sldMk cId="136486728" sldId="528"/>
            <ac:picMk id="37" creationId="{91252E4D-C88F-52A7-4014-0463C36745F1}"/>
          </ac:picMkLst>
        </pc:picChg>
        <pc:picChg chg="mod">
          <ac:chgData name="Samantha Wang" userId="c8db78a3-6fd6-4321-b408-7e4203fc5fb2" providerId="ADAL" clId="{5D3E3DA5-8961-480F-8967-E37004670410}" dt="2025-06-11T10:04:49.981" v="834" actId="1076"/>
          <ac:picMkLst>
            <pc:docMk/>
            <pc:sldMk cId="136486728" sldId="528"/>
            <ac:picMk id="43" creationId="{518B4246-6FE9-D3A7-7F08-9132511D936B}"/>
          </ac:picMkLst>
        </pc:picChg>
      </pc:sldChg>
      <pc:sldChg chg="addSp delSp modSp mod ord">
        <pc:chgData name="Samantha Wang" userId="c8db78a3-6fd6-4321-b408-7e4203fc5fb2" providerId="ADAL" clId="{5D3E3DA5-8961-480F-8967-E37004670410}" dt="2025-06-11T12:06:24.072" v="993"/>
        <pc:sldMkLst>
          <pc:docMk/>
          <pc:sldMk cId="1146123402" sldId="529"/>
        </pc:sldMkLst>
        <pc:spChg chg="mod">
          <ac:chgData name="Samantha Wang" userId="c8db78a3-6fd6-4321-b408-7e4203fc5fb2" providerId="ADAL" clId="{5D3E3DA5-8961-480F-8967-E37004670410}" dt="2025-06-11T10:06:06.607" v="857" actId="1076"/>
          <ac:spMkLst>
            <pc:docMk/>
            <pc:sldMk cId="1146123402" sldId="529"/>
            <ac:spMk id="2" creationId="{08DD889D-A43D-BC73-6D5B-367A84DBBE8C}"/>
          </ac:spMkLst>
        </pc:spChg>
        <pc:spChg chg="mod">
          <ac:chgData name="Samantha Wang" userId="c8db78a3-6fd6-4321-b408-7e4203fc5fb2" providerId="ADAL" clId="{5D3E3DA5-8961-480F-8967-E37004670410}" dt="2025-06-11T10:05:13.802" v="839" actId="1076"/>
          <ac:spMkLst>
            <pc:docMk/>
            <pc:sldMk cId="1146123402" sldId="529"/>
            <ac:spMk id="3" creationId="{B3D1F58B-E4DF-F213-4D67-7F7B2937E54E}"/>
          </ac:spMkLst>
        </pc:spChg>
        <pc:spChg chg="mod">
          <ac:chgData name="Samantha Wang" userId="c8db78a3-6fd6-4321-b408-7e4203fc5fb2" providerId="ADAL" clId="{5D3E3DA5-8961-480F-8967-E37004670410}" dt="2025-06-11T09:42:17.938" v="7" actId="790"/>
          <ac:spMkLst>
            <pc:docMk/>
            <pc:sldMk cId="1146123402" sldId="529"/>
            <ac:spMk id="33" creationId="{E02AADA3-BC15-AFC9-A1DC-1AE3163F3990}"/>
          </ac:spMkLst>
        </pc:spChg>
        <pc:spChg chg="del mod">
          <ac:chgData name="Samantha Wang" userId="c8db78a3-6fd6-4321-b408-7e4203fc5fb2" providerId="ADAL" clId="{5D3E3DA5-8961-480F-8967-E37004670410}" dt="2025-06-11T12:06:23.681" v="992" actId="478"/>
          <ac:spMkLst>
            <pc:docMk/>
            <pc:sldMk cId="1146123402" sldId="529"/>
            <ac:spMk id="34" creationId="{7B71D242-5871-D219-5785-5227AFA94F0E}"/>
          </ac:spMkLst>
        </pc:spChg>
        <pc:spChg chg="del mod">
          <ac:chgData name="Samantha Wang" userId="c8db78a3-6fd6-4321-b408-7e4203fc5fb2" providerId="ADAL" clId="{5D3E3DA5-8961-480F-8967-E37004670410}" dt="2025-06-11T12:06:23.681" v="992" actId="478"/>
          <ac:spMkLst>
            <pc:docMk/>
            <pc:sldMk cId="1146123402" sldId="529"/>
            <ac:spMk id="35" creationId="{8B61CF49-0F9C-85EB-7F89-359AEA9401C3}"/>
          </ac:spMkLst>
        </pc:spChg>
        <pc:spChg chg="mod">
          <ac:chgData name="Samantha Wang" userId="c8db78a3-6fd6-4321-b408-7e4203fc5fb2" providerId="ADAL" clId="{5D3E3DA5-8961-480F-8967-E37004670410}" dt="2025-06-11T10:06:09.602" v="858" actId="1076"/>
          <ac:spMkLst>
            <pc:docMk/>
            <pc:sldMk cId="1146123402" sldId="529"/>
            <ac:spMk id="37" creationId="{750FB0A1-AF95-E0EE-05FA-3E904794C8E7}"/>
          </ac:spMkLst>
        </pc:spChg>
        <pc:picChg chg="del">
          <ac:chgData name="Samantha Wang" userId="c8db78a3-6fd6-4321-b408-7e4203fc5fb2" providerId="ADAL" clId="{5D3E3DA5-8961-480F-8967-E37004670410}" dt="2025-06-11T12:03:38.805" v="961" actId="478"/>
          <ac:picMkLst>
            <pc:docMk/>
            <pc:sldMk cId="1146123402" sldId="529"/>
            <ac:picMk id="4" creationId="{130013C5-5F7D-A53E-F705-5ACB23B400C7}"/>
          </ac:picMkLst>
        </pc:picChg>
        <pc:picChg chg="del">
          <ac:chgData name="Samantha Wang" userId="c8db78a3-6fd6-4321-b408-7e4203fc5fb2" providerId="ADAL" clId="{5D3E3DA5-8961-480F-8967-E37004670410}" dt="2025-06-11T12:03:38.805" v="961" actId="478"/>
          <ac:picMkLst>
            <pc:docMk/>
            <pc:sldMk cId="1146123402" sldId="529"/>
            <ac:picMk id="9" creationId="{6A80319B-0BA6-F2E9-5CD8-A8E076D79CD0}"/>
          </ac:picMkLst>
        </pc:picChg>
        <pc:picChg chg="del">
          <ac:chgData name="Samantha Wang" userId="c8db78a3-6fd6-4321-b408-7e4203fc5fb2" providerId="ADAL" clId="{5D3E3DA5-8961-480F-8967-E37004670410}" dt="2025-06-11T12:03:38.805" v="961" actId="478"/>
          <ac:picMkLst>
            <pc:docMk/>
            <pc:sldMk cId="1146123402" sldId="529"/>
            <ac:picMk id="18" creationId="{B47B64BB-C78E-0BCD-F7C5-2FC1DBB3E9E7}"/>
          </ac:picMkLst>
        </pc:picChg>
        <pc:picChg chg="del">
          <ac:chgData name="Samantha Wang" userId="c8db78a3-6fd6-4321-b408-7e4203fc5fb2" providerId="ADAL" clId="{5D3E3DA5-8961-480F-8967-E37004670410}" dt="2025-06-11T12:03:38.805" v="961" actId="478"/>
          <ac:picMkLst>
            <pc:docMk/>
            <pc:sldMk cId="1146123402" sldId="529"/>
            <ac:picMk id="21" creationId="{6E3342A5-7541-71E6-FC07-6D4C56F85F67}"/>
          </ac:picMkLst>
        </pc:picChg>
        <pc:picChg chg="del">
          <ac:chgData name="Samantha Wang" userId="c8db78a3-6fd6-4321-b408-7e4203fc5fb2" providerId="ADAL" clId="{5D3E3DA5-8961-480F-8967-E37004670410}" dt="2025-06-11T12:03:38.805" v="961" actId="478"/>
          <ac:picMkLst>
            <pc:docMk/>
            <pc:sldMk cId="1146123402" sldId="529"/>
            <ac:picMk id="22" creationId="{89D9A3BF-F080-6C1A-3BC9-69073F9FDC78}"/>
          </ac:picMkLst>
        </pc:picChg>
        <pc:picChg chg="del">
          <ac:chgData name="Samantha Wang" userId="c8db78a3-6fd6-4321-b408-7e4203fc5fb2" providerId="ADAL" clId="{5D3E3DA5-8961-480F-8967-E37004670410}" dt="2025-06-11T12:03:38.805" v="961" actId="478"/>
          <ac:picMkLst>
            <pc:docMk/>
            <pc:sldMk cId="1146123402" sldId="529"/>
            <ac:picMk id="24" creationId="{EE9EC400-7720-C446-8463-1DC9CFD29273}"/>
          </ac:picMkLst>
        </pc:picChg>
        <pc:picChg chg="del">
          <ac:chgData name="Samantha Wang" userId="c8db78a3-6fd6-4321-b408-7e4203fc5fb2" providerId="ADAL" clId="{5D3E3DA5-8961-480F-8967-E37004670410}" dt="2025-06-11T12:03:38.805" v="961" actId="478"/>
          <ac:picMkLst>
            <pc:docMk/>
            <pc:sldMk cId="1146123402" sldId="529"/>
            <ac:picMk id="28" creationId="{7EDAEC66-A8F5-20CF-86D9-87FA14BE85E4}"/>
          </ac:picMkLst>
        </pc:picChg>
        <pc:picChg chg="del">
          <ac:chgData name="Samantha Wang" userId="c8db78a3-6fd6-4321-b408-7e4203fc5fb2" providerId="ADAL" clId="{5D3E3DA5-8961-480F-8967-E37004670410}" dt="2025-06-11T12:03:38.805" v="961" actId="478"/>
          <ac:picMkLst>
            <pc:docMk/>
            <pc:sldMk cId="1146123402" sldId="529"/>
            <ac:picMk id="30" creationId="{62CD17DA-248E-45DB-4262-911CB8A8BAE0}"/>
          </ac:picMkLst>
        </pc:picChg>
        <pc:picChg chg="del">
          <ac:chgData name="Samantha Wang" userId="c8db78a3-6fd6-4321-b408-7e4203fc5fb2" providerId="ADAL" clId="{5D3E3DA5-8961-480F-8967-E37004670410}" dt="2025-06-11T12:03:38.805" v="961" actId="478"/>
          <ac:picMkLst>
            <pc:docMk/>
            <pc:sldMk cId="1146123402" sldId="529"/>
            <ac:picMk id="31" creationId="{32DAE03E-2E12-59F3-497C-BE035D44967D}"/>
          </ac:picMkLst>
        </pc:picChg>
        <pc:picChg chg="del">
          <ac:chgData name="Samantha Wang" userId="c8db78a3-6fd6-4321-b408-7e4203fc5fb2" providerId="ADAL" clId="{5D3E3DA5-8961-480F-8967-E37004670410}" dt="2025-06-11T12:03:38.805" v="961" actId="478"/>
          <ac:picMkLst>
            <pc:docMk/>
            <pc:sldMk cId="1146123402" sldId="529"/>
            <ac:picMk id="32" creationId="{5EC46467-62EE-F8E0-435A-9D2F8402E2D8}"/>
          </ac:picMkLst>
        </pc:picChg>
        <pc:picChg chg="del">
          <ac:chgData name="Samantha Wang" userId="c8db78a3-6fd6-4321-b408-7e4203fc5fb2" providerId="ADAL" clId="{5D3E3DA5-8961-480F-8967-E37004670410}" dt="2025-06-11T12:06:23.681" v="992" actId="478"/>
          <ac:picMkLst>
            <pc:docMk/>
            <pc:sldMk cId="1146123402" sldId="529"/>
            <ac:picMk id="36" creationId="{3D2F21A3-995D-0E6A-DFB1-1215DF707E66}"/>
          </ac:picMkLst>
        </pc:picChg>
        <pc:picChg chg="add mod">
          <ac:chgData name="Samantha Wang" userId="c8db78a3-6fd6-4321-b408-7e4203fc5fb2" providerId="ADAL" clId="{5D3E3DA5-8961-480F-8967-E37004670410}" dt="2025-06-11T12:06:24.072" v="993"/>
          <ac:picMkLst>
            <pc:docMk/>
            <pc:sldMk cId="1146123402" sldId="529"/>
            <ac:picMk id="38" creationId="{8CC4BD4F-D325-06AA-EDF7-AC6334EFEB03}"/>
          </ac:picMkLst>
        </pc:picChg>
      </pc:sldChg>
      <pc:sldChg chg="addSp delSp modSp mod">
        <pc:chgData name="Samantha Wang" userId="c8db78a3-6fd6-4321-b408-7e4203fc5fb2" providerId="ADAL" clId="{5D3E3DA5-8961-480F-8967-E37004670410}" dt="2025-06-11T12:06:59.203" v="1007"/>
        <pc:sldMkLst>
          <pc:docMk/>
          <pc:sldMk cId="2139133045" sldId="532"/>
        </pc:sldMkLst>
        <pc:spChg chg="mod">
          <ac:chgData name="Samantha Wang" userId="c8db78a3-6fd6-4321-b408-7e4203fc5fb2" providerId="ADAL" clId="{5D3E3DA5-8961-480F-8967-E37004670410}" dt="2025-06-11T10:10:44.228" v="900" actId="207"/>
          <ac:spMkLst>
            <pc:docMk/>
            <pc:sldMk cId="2139133045" sldId="532"/>
            <ac:spMk id="3" creationId="{5709DE9C-0F20-57BD-E86A-3B14B4609348}"/>
          </ac:spMkLst>
        </pc:spChg>
        <pc:spChg chg="mod">
          <ac:chgData name="Samantha Wang" userId="c8db78a3-6fd6-4321-b408-7e4203fc5fb2" providerId="ADAL" clId="{5D3E3DA5-8961-480F-8967-E37004670410}" dt="2025-06-11T09:42:17.938" v="7" actId="790"/>
          <ac:spMkLst>
            <pc:docMk/>
            <pc:sldMk cId="2139133045" sldId="532"/>
            <ac:spMk id="33" creationId="{851F1873-CB50-9D9E-E6CF-C9B14D137B73}"/>
          </ac:spMkLst>
        </pc:spChg>
        <pc:spChg chg="del mod">
          <ac:chgData name="Samantha Wang" userId="c8db78a3-6fd6-4321-b408-7e4203fc5fb2" providerId="ADAL" clId="{5D3E3DA5-8961-480F-8967-E37004670410}" dt="2025-06-11T12:06:58.843" v="1006" actId="478"/>
          <ac:spMkLst>
            <pc:docMk/>
            <pc:sldMk cId="2139133045" sldId="532"/>
            <ac:spMk id="34" creationId="{B327E210-3A94-E403-C25B-F7448AB07608}"/>
          </ac:spMkLst>
        </pc:spChg>
        <pc:spChg chg="del mod">
          <ac:chgData name="Samantha Wang" userId="c8db78a3-6fd6-4321-b408-7e4203fc5fb2" providerId="ADAL" clId="{5D3E3DA5-8961-480F-8967-E37004670410}" dt="2025-06-11T12:06:58.843" v="1006" actId="478"/>
          <ac:spMkLst>
            <pc:docMk/>
            <pc:sldMk cId="2139133045" sldId="532"/>
            <ac:spMk id="35" creationId="{410C4271-B372-0770-562E-E77487E5A304}"/>
          </ac:spMkLst>
        </pc:spChg>
        <pc:picChg chg="del">
          <ac:chgData name="Samantha Wang" userId="c8db78a3-6fd6-4321-b408-7e4203fc5fb2" providerId="ADAL" clId="{5D3E3DA5-8961-480F-8967-E37004670410}" dt="2025-06-11T12:04:08.899" v="970" actId="478"/>
          <ac:picMkLst>
            <pc:docMk/>
            <pc:sldMk cId="2139133045" sldId="532"/>
            <ac:picMk id="4" creationId="{7C02089F-FC3E-C50D-3288-23013A9F5E6F}"/>
          </ac:picMkLst>
        </pc:picChg>
        <pc:picChg chg="del">
          <ac:chgData name="Samantha Wang" userId="c8db78a3-6fd6-4321-b408-7e4203fc5fb2" providerId="ADAL" clId="{5D3E3DA5-8961-480F-8967-E37004670410}" dt="2025-06-11T12:04:08.899" v="970" actId="478"/>
          <ac:picMkLst>
            <pc:docMk/>
            <pc:sldMk cId="2139133045" sldId="532"/>
            <ac:picMk id="10" creationId="{DD38B30A-76CD-49CD-97F6-3967B014BBFA}"/>
          </ac:picMkLst>
        </pc:picChg>
        <pc:picChg chg="del">
          <ac:chgData name="Samantha Wang" userId="c8db78a3-6fd6-4321-b408-7e4203fc5fb2" providerId="ADAL" clId="{5D3E3DA5-8961-480F-8967-E37004670410}" dt="2025-06-11T12:04:08.899" v="970" actId="478"/>
          <ac:picMkLst>
            <pc:docMk/>
            <pc:sldMk cId="2139133045" sldId="532"/>
            <ac:picMk id="12" creationId="{0E6ECEB3-5408-7CCD-433A-F9476133FC10}"/>
          </ac:picMkLst>
        </pc:picChg>
        <pc:picChg chg="del">
          <ac:chgData name="Samantha Wang" userId="c8db78a3-6fd6-4321-b408-7e4203fc5fb2" providerId="ADAL" clId="{5D3E3DA5-8961-480F-8967-E37004670410}" dt="2025-06-11T12:04:08.899" v="970" actId="478"/>
          <ac:picMkLst>
            <pc:docMk/>
            <pc:sldMk cId="2139133045" sldId="532"/>
            <ac:picMk id="14" creationId="{1E2F9493-5CE5-A65C-3EF0-37302A43F2B9}"/>
          </ac:picMkLst>
        </pc:picChg>
        <pc:picChg chg="del">
          <ac:chgData name="Samantha Wang" userId="c8db78a3-6fd6-4321-b408-7e4203fc5fb2" providerId="ADAL" clId="{5D3E3DA5-8961-480F-8967-E37004670410}" dt="2025-06-11T12:04:08.899" v="970" actId="478"/>
          <ac:picMkLst>
            <pc:docMk/>
            <pc:sldMk cId="2139133045" sldId="532"/>
            <ac:picMk id="17" creationId="{FBD3AC27-2D5D-3C4A-8328-25451912D110}"/>
          </ac:picMkLst>
        </pc:picChg>
        <pc:picChg chg="del">
          <ac:chgData name="Samantha Wang" userId="c8db78a3-6fd6-4321-b408-7e4203fc5fb2" providerId="ADAL" clId="{5D3E3DA5-8961-480F-8967-E37004670410}" dt="2025-06-11T12:04:08.899" v="970" actId="478"/>
          <ac:picMkLst>
            <pc:docMk/>
            <pc:sldMk cId="2139133045" sldId="532"/>
            <ac:picMk id="21" creationId="{7B88B1EF-4657-083F-49B4-7547C3A0C947}"/>
          </ac:picMkLst>
        </pc:picChg>
        <pc:picChg chg="del">
          <ac:chgData name="Samantha Wang" userId="c8db78a3-6fd6-4321-b408-7e4203fc5fb2" providerId="ADAL" clId="{5D3E3DA5-8961-480F-8967-E37004670410}" dt="2025-06-11T12:04:08.899" v="970" actId="478"/>
          <ac:picMkLst>
            <pc:docMk/>
            <pc:sldMk cId="2139133045" sldId="532"/>
            <ac:picMk id="22" creationId="{92B9A664-03B0-6CEB-F1C1-B7ADECE799C8}"/>
          </ac:picMkLst>
        </pc:picChg>
        <pc:picChg chg="del">
          <ac:chgData name="Samantha Wang" userId="c8db78a3-6fd6-4321-b408-7e4203fc5fb2" providerId="ADAL" clId="{5D3E3DA5-8961-480F-8967-E37004670410}" dt="2025-06-11T12:04:08.899" v="970" actId="478"/>
          <ac:picMkLst>
            <pc:docMk/>
            <pc:sldMk cId="2139133045" sldId="532"/>
            <ac:picMk id="23" creationId="{9641600B-0BC7-AFA4-5A55-A3B20A8A3244}"/>
          </ac:picMkLst>
        </pc:picChg>
        <pc:picChg chg="del">
          <ac:chgData name="Samantha Wang" userId="c8db78a3-6fd6-4321-b408-7e4203fc5fb2" providerId="ADAL" clId="{5D3E3DA5-8961-480F-8967-E37004670410}" dt="2025-06-11T12:04:08.899" v="970" actId="478"/>
          <ac:picMkLst>
            <pc:docMk/>
            <pc:sldMk cId="2139133045" sldId="532"/>
            <ac:picMk id="31" creationId="{87DD7095-3E4B-DF3F-063D-5D83D3C7200A}"/>
          </ac:picMkLst>
        </pc:picChg>
        <pc:picChg chg="del">
          <ac:chgData name="Samantha Wang" userId="c8db78a3-6fd6-4321-b408-7e4203fc5fb2" providerId="ADAL" clId="{5D3E3DA5-8961-480F-8967-E37004670410}" dt="2025-06-11T12:04:08.899" v="970" actId="478"/>
          <ac:picMkLst>
            <pc:docMk/>
            <pc:sldMk cId="2139133045" sldId="532"/>
            <ac:picMk id="32" creationId="{8C36C29E-D5FD-2A52-C3DA-618B77432FB4}"/>
          </ac:picMkLst>
        </pc:picChg>
        <pc:picChg chg="del">
          <ac:chgData name="Samantha Wang" userId="c8db78a3-6fd6-4321-b408-7e4203fc5fb2" providerId="ADAL" clId="{5D3E3DA5-8961-480F-8967-E37004670410}" dt="2025-06-11T12:06:58.843" v="1006" actId="478"/>
          <ac:picMkLst>
            <pc:docMk/>
            <pc:sldMk cId="2139133045" sldId="532"/>
            <ac:picMk id="36" creationId="{893C42E7-C841-796B-9216-F58007E3BDE2}"/>
          </ac:picMkLst>
        </pc:picChg>
        <pc:picChg chg="add mod">
          <ac:chgData name="Samantha Wang" userId="c8db78a3-6fd6-4321-b408-7e4203fc5fb2" providerId="ADAL" clId="{5D3E3DA5-8961-480F-8967-E37004670410}" dt="2025-06-11T12:06:59.203" v="1007"/>
          <ac:picMkLst>
            <pc:docMk/>
            <pc:sldMk cId="2139133045" sldId="532"/>
            <ac:picMk id="37" creationId="{ACDB8EF3-44C2-0F79-3819-4ADDABA81B82}"/>
          </ac:picMkLst>
        </pc:picChg>
      </pc:sldChg>
      <pc:sldChg chg="addSp delSp modSp add mod ord">
        <pc:chgData name="Samantha Wang" userId="c8db78a3-6fd6-4321-b408-7e4203fc5fb2" providerId="ADAL" clId="{5D3E3DA5-8961-480F-8967-E37004670410}" dt="2025-06-11T12:10:55.417" v="1034" actId="1076"/>
        <pc:sldMkLst>
          <pc:docMk/>
          <pc:sldMk cId="2564926235" sldId="533"/>
        </pc:sldMkLst>
        <pc:spChg chg="add mod">
          <ac:chgData name="Samantha Wang" userId="c8db78a3-6fd6-4321-b408-7e4203fc5fb2" providerId="ADAL" clId="{5D3E3DA5-8961-480F-8967-E37004670410}" dt="2025-06-11T12:10:48.702" v="1033"/>
          <ac:spMkLst>
            <pc:docMk/>
            <pc:sldMk cId="2564926235" sldId="533"/>
            <ac:spMk id="2" creationId="{CAC1B81C-BDDF-08A4-ED83-C7E6F3574AC6}"/>
          </ac:spMkLst>
        </pc:spChg>
        <pc:spChg chg="mod">
          <ac:chgData name="Samantha Wang" userId="c8db78a3-6fd6-4321-b408-7e4203fc5fb2" providerId="ADAL" clId="{5D3E3DA5-8961-480F-8967-E37004670410}" dt="2025-06-11T12:10:55.417" v="1034" actId="1076"/>
          <ac:spMkLst>
            <pc:docMk/>
            <pc:sldMk cId="2564926235" sldId="533"/>
            <ac:spMk id="3" creationId="{B301EC33-8898-F63B-ACF6-F871BC7DFD36}"/>
          </ac:spMkLst>
        </pc:spChg>
        <pc:spChg chg="del">
          <ac:chgData name="Samantha Wang" userId="c8db78a3-6fd6-4321-b408-7e4203fc5fb2" providerId="ADAL" clId="{5D3E3DA5-8961-480F-8967-E37004670410}" dt="2025-06-11T12:10:48.202" v="1032" actId="478"/>
          <ac:spMkLst>
            <pc:docMk/>
            <pc:sldMk cId="2564926235" sldId="533"/>
            <ac:spMk id="34" creationId="{E6FDD2BE-AC5B-66F2-8FD0-9ABF6CA6439A}"/>
          </ac:spMkLst>
        </pc:spChg>
        <pc:spChg chg="del">
          <ac:chgData name="Samantha Wang" userId="c8db78a3-6fd6-4321-b408-7e4203fc5fb2" providerId="ADAL" clId="{5D3E3DA5-8961-480F-8967-E37004670410}" dt="2025-06-11T12:10:48.202" v="1032" actId="478"/>
          <ac:spMkLst>
            <pc:docMk/>
            <pc:sldMk cId="2564926235" sldId="533"/>
            <ac:spMk id="35" creationId="{33C4748F-B84E-80E5-6CDA-EF3F050378D0}"/>
          </ac:spMkLst>
        </pc:spChg>
        <pc:spChg chg="add mod">
          <ac:chgData name="Samantha Wang" userId="c8db78a3-6fd6-4321-b408-7e4203fc5fb2" providerId="ADAL" clId="{5D3E3DA5-8961-480F-8967-E37004670410}" dt="2025-06-11T12:10:48.702" v="1033"/>
          <ac:spMkLst>
            <pc:docMk/>
            <pc:sldMk cId="2564926235" sldId="533"/>
            <ac:spMk id="38" creationId="{D0CE393A-6C86-C52E-D18D-5C7F5A1F3922}"/>
          </ac:spMkLst>
        </pc:spChg>
        <pc:picChg chg="del">
          <ac:chgData name="Samantha Wang" userId="c8db78a3-6fd6-4321-b408-7e4203fc5fb2" providerId="ADAL" clId="{5D3E3DA5-8961-480F-8967-E37004670410}" dt="2025-06-11T12:10:48.202" v="1032" actId="478"/>
          <ac:picMkLst>
            <pc:docMk/>
            <pc:sldMk cId="2564926235" sldId="533"/>
            <ac:picMk id="36" creationId="{0432C4D8-E560-5770-902F-AAE5C5E67031}"/>
          </ac:picMkLst>
        </pc:picChg>
        <pc:picChg chg="add mod">
          <ac:chgData name="Samantha Wang" userId="c8db78a3-6fd6-4321-b408-7e4203fc5fb2" providerId="ADAL" clId="{5D3E3DA5-8961-480F-8967-E37004670410}" dt="2025-06-11T12:10:48.702" v="1033"/>
          <ac:picMkLst>
            <pc:docMk/>
            <pc:sldMk cId="2564926235" sldId="533"/>
            <ac:picMk id="37" creationId="{BA5460F6-B2AD-0099-BE8E-83E12232D623}"/>
          </ac:picMkLst>
        </pc:picChg>
      </pc:sldChg>
      <pc:sldChg chg="addSp delSp modSp add mod">
        <pc:chgData name="Samantha Wang" userId="c8db78a3-6fd6-4321-b408-7e4203fc5fb2" providerId="ADAL" clId="{5D3E3DA5-8961-480F-8967-E37004670410}" dt="2025-06-11T12:11:08.292" v="1037" actId="1076"/>
        <pc:sldMkLst>
          <pc:docMk/>
          <pc:sldMk cId="2375495090" sldId="534"/>
        </pc:sldMkLst>
        <pc:spChg chg="add mod">
          <ac:chgData name="Samantha Wang" userId="c8db78a3-6fd6-4321-b408-7e4203fc5fb2" providerId="ADAL" clId="{5D3E3DA5-8961-480F-8967-E37004670410}" dt="2025-06-11T12:11:04.398" v="1036"/>
          <ac:spMkLst>
            <pc:docMk/>
            <pc:sldMk cId="2375495090" sldId="534"/>
            <ac:spMk id="2" creationId="{0D94D9EA-8D0E-C195-3D39-6C473A8C4446}"/>
          </ac:spMkLst>
        </pc:spChg>
        <pc:spChg chg="mod">
          <ac:chgData name="Samantha Wang" userId="c8db78a3-6fd6-4321-b408-7e4203fc5fb2" providerId="ADAL" clId="{5D3E3DA5-8961-480F-8967-E37004670410}" dt="2025-06-11T12:11:08.292" v="1037" actId="1076"/>
          <ac:spMkLst>
            <pc:docMk/>
            <pc:sldMk cId="2375495090" sldId="534"/>
            <ac:spMk id="3" creationId="{98C3F762-829D-5A6C-7C84-059A25E07CE1}"/>
          </ac:spMkLst>
        </pc:spChg>
        <pc:spChg chg="del">
          <ac:chgData name="Samantha Wang" userId="c8db78a3-6fd6-4321-b408-7e4203fc5fb2" providerId="ADAL" clId="{5D3E3DA5-8961-480F-8967-E37004670410}" dt="2025-06-11T12:11:04.037" v="1035" actId="478"/>
          <ac:spMkLst>
            <pc:docMk/>
            <pc:sldMk cId="2375495090" sldId="534"/>
            <ac:spMk id="34" creationId="{0A4C6E09-C7E3-8FCE-A5C9-58D6A85FDCB7}"/>
          </ac:spMkLst>
        </pc:spChg>
        <pc:spChg chg="del">
          <ac:chgData name="Samantha Wang" userId="c8db78a3-6fd6-4321-b408-7e4203fc5fb2" providerId="ADAL" clId="{5D3E3DA5-8961-480F-8967-E37004670410}" dt="2025-06-11T12:11:04.037" v="1035" actId="478"/>
          <ac:spMkLst>
            <pc:docMk/>
            <pc:sldMk cId="2375495090" sldId="534"/>
            <ac:spMk id="35" creationId="{9463575F-DF41-49FF-C4B9-07DAA192BCD8}"/>
          </ac:spMkLst>
        </pc:spChg>
        <pc:spChg chg="add mod">
          <ac:chgData name="Samantha Wang" userId="c8db78a3-6fd6-4321-b408-7e4203fc5fb2" providerId="ADAL" clId="{5D3E3DA5-8961-480F-8967-E37004670410}" dt="2025-06-11T12:11:04.398" v="1036"/>
          <ac:spMkLst>
            <pc:docMk/>
            <pc:sldMk cId="2375495090" sldId="534"/>
            <ac:spMk id="38" creationId="{3F390BC3-ACB2-32E9-57A3-7A42A4772526}"/>
          </ac:spMkLst>
        </pc:spChg>
        <pc:picChg chg="del">
          <ac:chgData name="Samantha Wang" userId="c8db78a3-6fd6-4321-b408-7e4203fc5fb2" providerId="ADAL" clId="{5D3E3DA5-8961-480F-8967-E37004670410}" dt="2025-06-11T12:11:04.037" v="1035" actId="478"/>
          <ac:picMkLst>
            <pc:docMk/>
            <pc:sldMk cId="2375495090" sldId="534"/>
            <ac:picMk id="36" creationId="{56A7DA82-5090-A6BC-B8BF-FA71FC52B55C}"/>
          </ac:picMkLst>
        </pc:picChg>
        <pc:picChg chg="add mod">
          <ac:chgData name="Samantha Wang" userId="c8db78a3-6fd6-4321-b408-7e4203fc5fb2" providerId="ADAL" clId="{5D3E3DA5-8961-480F-8967-E37004670410}" dt="2025-06-11T12:11:04.398" v="1036"/>
          <ac:picMkLst>
            <pc:docMk/>
            <pc:sldMk cId="2375495090" sldId="534"/>
            <ac:picMk id="37" creationId="{CC4EAAA3-19B5-895C-1ABB-BDB3527FC786}"/>
          </ac:picMkLst>
        </pc:picChg>
      </pc:sldChg>
      <pc:sldChg chg="new del">
        <pc:chgData name="Samantha Wang" userId="c8db78a3-6fd6-4321-b408-7e4203fc5fb2" providerId="ADAL" clId="{5D3E3DA5-8961-480F-8967-E37004670410}" dt="2025-06-11T10:49:27.933" v="937" actId="47"/>
        <pc:sldMkLst>
          <pc:docMk/>
          <pc:sldMk cId="2197944195" sldId="5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B8AA7-8759-4183-8638-3950A1E3F463}" type="datetimeFigureOut">
              <a:rPr lang="fr-FR" smtClean="0"/>
              <a:t>19/11/2025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9A179-506C-49BD-8129-F7634BDB7CC0}" type="slidenum">
              <a:rPr lang="fr-FR" smtClean="0"/>
              <a:t>‹N°›</a:t>
            </a:fld>
            <a:endParaRPr lang="fr-FR"/>
          </a:p>
        </p:txBody>
      </p:sp>
    </p:spTree>
    <p:extLst>
      <p:ext uri="{BB962C8B-B14F-4D97-AF65-F5344CB8AC3E}">
        <p14:creationId xmlns:p14="http://schemas.microsoft.com/office/powerpoint/2010/main" val="55532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7738DF-2252-4F67-BAED-AB2E3D3E2CB1}" type="slidenum">
              <a:rPr lang="fr-FR" smtClean="0"/>
              <a:pPr/>
              <a:t>1</a:t>
            </a:fld>
            <a:endParaRPr lang="fr-FR" dirty="0"/>
          </a:p>
        </p:txBody>
      </p:sp>
    </p:spTree>
    <p:extLst>
      <p:ext uri="{BB962C8B-B14F-4D97-AF65-F5344CB8AC3E}">
        <p14:creationId xmlns:p14="http://schemas.microsoft.com/office/powerpoint/2010/main" val="128844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949A179-506C-49BD-8129-F7634BDB7CC0}" type="slidenum">
              <a:rPr lang="fr-FR" smtClean="0"/>
              <a:t>5</a:t>
            </a:fld>
            <a:endParaRPr lang="fr-FR"/>
          </a:p>
        </p:txBody>
      </p:sp>
    </p:spTree>
    <p:extLst>
      <p:ext uri="{BB962C8B-B14F-4D97-AF65-F5344CB8AC3E}">
        <p14:creationId xmlns:p14="http://schemas.microsoft.com/office/powerpoint/2010/main" val="4163489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B4070-66F9-6155-822C-E8BFFB78908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23273E1-55B9-116A-F413-2F0B5BF22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BD9A5E3-4066-15AB-A3B1-723B41823397}"/>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685136CF-E312-325E-23BF-C84BF2E5C7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FEA6AC-B5B7-1F6A-90BF-4B75611491CF}"/>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208010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4DBFF2-E0B4-9D2A-7E49-36D7B12B340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172D646-2869-EB52-114A-3A49B006EE2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31742C5-66F5-2D92-9BB4-F798D502980A}"/>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46B13B79-3E97-C40F-3649-35A0B736D8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94BE37-237E-0D45-1E73-591D937EE898}"/>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388373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15AE39-2157-FD20-20EB-C167A839E01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238BFA9-2143-473E-2D76-97C2DD0F3E4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85300-67D5-E15F-8E3C-95F214157934}"/>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BBA174B9-3E6A-882F-DB36-7B47B6E10B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D0F104-E7DC-B8F9-4FE5-089494D5B115}"/>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3499004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5ECEE0-24C9-8D41-EC9F-E6EF96CB018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B39AB10-801B-CF40-AC8C-B00FDDE8E07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436F0B-465C-465F-164D-04CB2EF331CE}"/>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E4F3026F-C3B5-1D7E-C962-733E502F11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11050E-E062-9E86-876B-B85EC3D955B3}"/>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300533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6E4DE-F4BC-B3A2-F39A-DE28CE0252B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DECB6EF-BEC4-BFB8-A1FC-08BE8A0ACB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2FE06F5-A848-DC10-CB26-ED45953B499C}"/>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22CE0AF6-02FE-E30E-A0C2-F9D486916E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CC5E49-168D-57C2-9EF2-1A3A23D150B0}"/>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190260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495D37-AC02-71F0-B5A2-62E50237D84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DA09B4-751F-5A49-EBCE-21AA8B2A8EE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FB1699D-259D-9A10-29FE-F7641C8A44F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89F749F-7B1A-820F-F1E9-8B378D01AF4D}"/>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6" name="Espace réservé du pied de page 5">
            <a:extLst>
              <a:ext uri="{FF2B5EF4-FFF2-40B4-BE49-F238E27FC236}">
                <a16:creationId xmlns:a16="http://schemas.microsoft.com/office/drawing/2014/main" id="{2B1182A6-B455-1CDD-A509-B206BFC00AD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87409F-5511-6D1E-F8CC-362D70558BBF}"/>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276171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42B53-F108-08C5-6311-CA638F5FA9E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B8402C1-C36B-A76D-D9CD-991F7F9A8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8729B47-9B9A-92E5-8AE0-F6C7BF6F9C0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7E4A207-6618-6255-BBAD-34A88C772C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C2F073E-C628-FD4C-98E9-FFE27039F8B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7E76855-800A-37A1-1AB2-6C2927E57E90}"/>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8" name="Espace réservé du pied de page 7">
            <a:extLst>
              <a:ext uri="{FF2B5EF4-FFF2-40B4-BE49-F238E27FC236}">
                <a16:creationId xmlns:a16="http://schemas.microsoft.com/office/drawing/2014/main" id="{B4F59569-2C3B-61EC-8FB0-7B79A3CC6AC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EBE9A9A-9970-E594-6A48-29225527B293}"/>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231601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D46A1-62A3-FF41-910F-2DA63E81336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3BC44AC-5378-3909-EB29-0D5200BD606F}"/>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4" name="Espace réservé du pied de page 3">
            <a:extLst>
              <a:ext uri="{FF2B5EF4-FFF2-40B4-BE49-F238E27FC236}">
                <a16:creationId xmlns:a16="http://schemas.microsoft.com/office/drawing/2014/main" id="{7D2B05DB-C083-C38C-F183-C690CB60B52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B7EB3C9-19A9-C1B6-D165-0790C75B6754}"/>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39533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C96E5F6-0FD9-CB6F-5DA8-7B8EC7FA1520}"/>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3" name="Espace réservé du pied de page 2">
            <a:extLst>
              <a:ext uri="{FF2B5EF4-FFF2-40B4-BE49-F238E27FC236}">
                <a16:creationId xmlns:a16="http://schemas.microsoft.com/office/drawing/2014/main" id="{91DE064F-DAFC-CEA0-4352-987F569396F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DEBAFF1-13D4-D090-CF02-E7168F149BF8}"/>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3289877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1A2529-AA4F-A1D8-19A6-E1EDEDEA7E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188D3EE-9219-5C7B-9D3E-D7DEA9C3E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25A698B-C301-69B4-B9A7-519EA6ECC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27E6D88-4277-B401-AD06-803AB6CF9FE0}"/>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6" name="Espace réservé du pied de page 5">
            <a:extLst>
              <a:ext uri="{FF2B5EF4-FFF2-40B4-BE49-F238E27FC236}">
                <a16:creationId xmlns:a16="http://schemas.microsoft.com/office/drawing/2014/main" id="{D5F7EA9E-7B2B-B6B5-1EC9-AF5D881D14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BE13AF4-A315-6AE2-EE46-A793E15C894C}"/>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271859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A0E48-36E5-FE30-CCA2-35D51ED43A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3B6CB3C-A89F-815C-D5F4-82075F7C4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34D064-C462-13B7-AB83-E59F448C5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9CEE93-3947-ED60-D02C-D177DDC5FF67}"/>
              </a:ext>
            </a:extLst>
          </p:cNvPr>
          <p:cNvSpPr>
            <a:spLocks noGrp="1"/>
          </p:cNvSpPr>
          <p:nvPr>
            <p:ph type="dt" sz="half" idx="10"/>
          </p:nvPr>
        </p:nvSpPr>
        <p:spPr/>
        <p:txBody>
          <a:bodyPr/>
          <a:lstStyle/>
          <a:p>
            <a:fld id="{164B3523-A98F-4947-BA40-421C0CAA5813}" type="datetimeFigureOut">
              <a:rPr lang="fr-FR" smtClean="0"/>
              <a:t>19/11/2025</a:t>
            </a:fld>
            <a:endParaRPr lang="fr-FR"/>
          </a:p>
        </p:txBody>
      </p:sp>
      <p:sp>
        <p:nvSpPr>
          <p:cNvPr id="6" name="Espace réservé du pied de page 5">
            <a:extLst>
              <a:ext uri="{FF2B5EF4-FFF2-40B4-BE49-F238E27FC236}">
                <a16:creationId xmlns:a16="http://schemas.microsoft.com/office/drawing/2014/main" id="{B1D7A390-03E7-7831-7C33-2EB259D6D9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5B13F8-E5B7-38F2-70E9-68F1FFFC2520}"/>
              </a:ext>
            </a:extLst>
          </p:cNvPr>
          <p:cNvSpPr>
            <a:spLocks noGrp="1"/>
          </p:cNvSpPr>
          <p:nvPr>
            <p:ph type="sldNum" sz="quarter" idx="12"/>
          </p:nvPr>
        </p:nvSpPr>
        <p:spPr/>
        <p:txBody>
          <a:bodyPr/>
          <a:lstStyle/>
          <a:p>
            <a:fld id="{D50ADE96-3AAB-4C72-885B-7C8C3FD7AFB3}" type="slidenum">
              <a:rPr lang="fr-FR" smtClean="0"/>
              <a:t>‹N°›</a:t>
            </a:fld>
            <a:endParaRPr lang="fr-FR"/>
          </a:p>
        </p:txBody>
      </p:sp>
    </p:spTree>
    <p:extLst>
      <p:ext uri="{BB962C8B-B14F-4D97-AF65-F5344CB8AC3E}">
        <p14:creationId xmlns:p14="http://schemas.microsoft.com/office/powerpoint/2010/main" val="1419229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4AB2CE2-90DB-50D1-54DC-EB35917B9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8D3BB80-B683-081E-D493-E74A7CDBD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62DADD-9420-432E-5264-8CB5B6195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4B3523-A98F-4947-BA40-421C0CAA5813}"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8C89445F-7B71-A03E-4363-FF3BD2C934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DA3A57A-FA67-E21B-82DA-BF37025430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0ADE96-3AAB-4C72-885B-7C8C3FD7AFB3}" type="slidenum">
              <a:rPr lang="fr-FR" smtClean="0"/>
              <a:t>‹N°›</a:t>
            </a:fld>
            <a:endParaRPr lang="fr-FR"/>
          </a:p>
        </p:txBody>
      </p:sp>
    </p:spTree>
    <p:extLst>
      <p:ext uri="{BB962C8B-B14F-4D97-AF65-F5344CB8AC3E}">
        <p14:creationId xmlns:p14="http://schemas.microsoft.com/office/powerpoint/2010/main" val="148356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png"/><Relationship Id="rId32" Type="http://schemas.openxmlformats.org/officeDocument/2006/relationships/image" Target="../media/image30.jp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jpe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image" Target="../media/image30.jpg"/><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pn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jpe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image" Target="../media/image30.jpg"/><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pn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jpe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image" Target="../media/image30.jpg"/><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pn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jpe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0.jp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954" y="385386"/>
            <a:ext cx="777211" cy="503476"/>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2" y="386033"/>
            <a:ext cx="682547" cy="502831"/>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450" y="1595"/>
            <a:ext cx="576879" cy="384436"/>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8971" y="-1"/>
            <a:ext cx="577241" cy="386031"/>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114" y="1596"/>
            <a:ext cx="574857" cy="384436"/>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6211" y="1596"/>
            <a:ext cx="578239" cy="384436"/>
          </a:xfrm>
          <a:prstGeom prst="rect">
            <a:avLst/>
          </a:prstGeom>
        </p:spPr>
      </p:pic>
      <p:pic>
        <p:nvPicPr>
          <p:cNvPr id="13" name="Espace réservé du contenu 3"/>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2851" y="-325"/>
            <a:ext cx="635128" cy="385252"/>
          </a:xfrm>
          <a:prstGeom prst="rect">
            <a:avLst/>
          </a:prstGeom>
          <a:noFill/>
        </p:spPr>
      </p:pic>
      <p:pic>
        <p:nvPicPr>
          <p:cNvPr id="14" name="Picture 2" descr="C:\Users\user\Desktop\Yahad-In Unum\photos___2 (1)\_CME3149.jpg"/>
          <p:cNvPicPr>
            <a:picLocks noChangeAspect="1" noChangeArrowheads="1"/>
          </p:cNvPicPr>
          <p:nvPr/>
        </p:nvPicPr>
        <p:blipFill>
          <a:blip r:embed="rId10" cstate="print"/>
          <a:srcRect/>
          <a:stretch>
            <a:fillRect/>
          </a:stretch>
        </p:blipFill>
        <p:spPr bwMode="auto">
          <a:xfrm>
            <a:off x="2758097" y="1596"/>
            <a:ext cx="573276" cy="384482"/>
          </a:xfrm>
          <a:prstGeom prst="rect">
            <a:avLst/>
          </a:prstGeom>
          <a:noFill/>
        </p:spPr>
      </p:pic>
      <p:pic>
        <p:nvPicPr>
          <p:cNvPr id="15" name="Picture 4" descr="C:\Users\user\Desktop\Yahad-In Unum\Photos Memoria\16.JPG"/>
          <p:cNvPicPr>
            <a:picLocks noChangeAspect="1" noChangeArrowheads="1"/>
          </p:cNvPicPr>
          <p:nvPr/>
        </p:nvPicPr>
        <p:blipFill>
          <a:blip r:embed="rId11" cstate="print"/>
          <a:srcRect/>
          <a:stretch>
            <a:fillRect/>
          </a:stretch>
        </p:blipFill>
        <p:spPr bwMode="auto">
          <a:xfrm>
            <a:off x="3320040" y="1595"/>
            <a:ext cx="555759" cy="384438"/>
          </a:xfrm>
          <a:prstGeom prst="rect">
            <a:avLst/>
          </a:prstGeom>
          <a:noFill/>
        </p:spPr>
      </p:pic>
      <p:pic>
        <p:nvPicPr>
          <p:cNvPr id="16" name="Picture 5" descr="E:\DenverA\16_YIU_BIEL13_Jour06_17062013_Moguilev_Kritchev\Equipe\YIU_BIEL13_Jour06_17062013_Moguilev_Kritchev_Equipe_T640_382.jpg"/>
          <p:cNvPicPr>
            <a:picLocks noChangeAspect="1" noChangeArrowheads="1"/>
          </p:cNvPicPr>
          <p:nvPr/>
        </p:nvPicPr>
        <p:blipFill>
          <a:blip r:embed="rId12" cstate="print"/>
          <a:srcRect/>
          <a:stretch>
            <a:fillRect/>
          </a:stretch>
        </p:blipFill>
        <p:spPr bwMode="auto">
          <a:xfrm>
            <a:off x="1524001" y="2"/>
            <a:ext cx="611637" cy="386031"/>
          </a:xfrm>
          <a:prstGeom prst="rect">
            <a:avLst/>
          </a:prstGeom>
          <a:noFill/>
        </p:spPr>
      </p:pic>
      <p:pic>
        <p:nvPicPr>
          <p:cNvPr id="17" name="Picture 10" descr="C:\Users\user\Desktop\15129572_1332277633512776_3710500366760166655_o.jpg"/>
          <p:cNvPicPr>
            <a:picLocks noChangeAspect="1" noChangeArrowheads="1"/>
          </p:cNvPicPr>
          <p:nvPr/>
        </p:nvPicPr>
        <p:blipFill>
          <a:blip r:embed="rId13" cstate="print"/>
          <a:srcRect/>
          <a:stretch>
            <a:fillRect/>
          </a:stretch>
        </p:blipFill>
        <p:spPr>
          <a:xfrm>
            <a:off x="3871953" y="1596"/>
            <a:ext cx="494716" cy="384437"/>
          </a:xfrm>
          <a:prstGeom prst="rect">
            <a:avLst/>
          </a:prstGeom>
          <a:noFill/>
        </p:spPr>
      </p:pic>
      <p:pic>
        <p:nvPicPr>
          <p:cNvPr id="1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0658" y="389167"/>
            <a:ext cx="750791" cy="50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03165" y="386031"/>
            <a:ext cx="732125" cy="50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Imag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35289" y="385388"/>
            <a:ext cx="755579" cy="503523"/>
          </a:xfrm>
          <a:prstGeom prst="rect">
            <a:avLst/>
          </a:prstGeom>
        </p:spPr>
      </p:pic>
      <p:pic>
        <p:nvPicPr>
          <p:cNvPr id="21" name="Imag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85195" y="386028"/>
            <a:ext cx="755580" cy="503523"/>
          </a:xfrm>
          <a:prstGeom prst="rect">
            <a:avLst/>
          </a:prstGeom>
        </p:spPr>
      </p:pic>
      <p:pic>
        <p:nvPicPr>
          <p:cNvPr id="102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51246" y="389166"/>
            <a:ext cx="750867" cy="50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61086" y="1597"/>
            <a:ext cx="581585" cy="38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202112" y="389166"/>
            <a:ext cx="750967" cy="50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4267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11567" y="76"/>
            <a:ext cx="583863" cy="389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8395426" y="-1081"/>
            <a:ext cx="580893"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53078" y="386026"/>
            <a:ext cx="714923" cy="50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7632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53199" y="-1080"/>
            <a:ext cx="541928" cy="3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087634" y="2"/>
            <a:ext cx="580369" cy="38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694766" y="385388"/>
            <a:ext cx="744964" cy="50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35075" y="385386"/>
            <a:ext cx="760296" cy="50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95372" y="386028"/>
            <a:ext cx="755285" cy="50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95686" y="385388"/>
            <a:ext cx="755561" cy="50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3">
            <a:extLst>
              <a:ext uri="{FF2B5EF4-FFF2-40B4-BE49-F238E27FC236}">
                <a16:creationId xmlns:a16="http://schemas.microsoft.com/office/drawing/2014/main" id="{B4464AE9-6E82-4603-B53B-09140B0B1609}"/>
              </a:ext>
            </a:extLst>
          </p:cNvPr>
          <p:cNvSpPr>
            <a:spLocks noGrp="1"/>
          </p:cNvSpPr>
          <p:nvPr>
            <p:ph type="ctrTitle"/>
          </p:nvPr>
        </p:nvSpPr>
        <p:spPr>
          <a:xfrm>
            <a:off x="2145671" y="1500996"/>
            <a:ext cx="7900657" cy="2910583"/>
          </a:xfrm>
        </p:spPr>
        <p:txBody>
          <a:bodyPr>
            <a:normAutofit fontScale="90000"/>
          </a:bodyPr>
          <a:lstStyle/>
          <a:p>
            <a:pPr>
              <a:lnSpc>
                <a:spcPct val="150000"/>
              </a:lnSpc>
            </a:pPr>
            <a:br>
              <a:rPr lang="en-ZA" sz="2800" b="1" noProof="0" dirty="0">
                <a:solidFill>
                  <a:schemeClr val="tx2"/>
                </a:solidFill>
                <a:latin typeface="+mn-lt"/>
              </a:rPr>
            </a:br>
            <a:br>
              <a:rPr lang="en-ZA" sz="2800" b="1" noProof="0" dirty="0">
                <a:solidFill>
                  <a:schemeClr val="tx2"/>
                </a:solidFill>
                <a:latin typeface="+mn-lt"/>
              </a:rPr>
            </a:br>
            <a:r>
              <a:rPr lang="en-ZA" sz="5300" b="1" noProof="0" dirty="0">
                <a:solidFill>
                  <a:schemeClr val="tx2"/>
                </a:solidFill>
                <a:latin typeface="Georgia" panose="02040502050405020303" pitchFamily="18" charset="0"/>
              </a:rPr>
              <a:t>Holocaust by Bullets</a:t>
            </a:r>
            <a:br>
              <a:rPr lang="en-ZA" sz="4400" b="1" noProof="0" dirty="0">
                <a:solidFill>
                  <a:schemeClr val="tx2"/>
                </a:solidFill>
                <a:latin typeface="Georgia" panose="02040502050405020303" pitchFamily="18" charset="0"/>
              </a:rPr>
            </a:br>
            <a:br>
              <a:rPr lang="en-ZA" sz="4400" b="1" noProof="0" dirty="0">
                <a:solidFill>
                  <a:schemeClr val="tx2"/>
                </a:solidFill>
                <a:latin typeface="Georgia" panose="02040502050405020303" pitchFamily="18" charset="0"/>
              </a:rPr>
            </a:br>
            <a:endParaRPr lang="en-ZA" sz="4400" b="1" noProof="0" dirty="0">
              <a:solidFill>
                <a:schemeClr val="tx2"/>
              </a:solidFill>
              <a:latin typeface="Georgia" panose="02040502050405020303" pitchFamily="18" charset="0"/>
            </a:endParaRPr>
          </a:p>
        </p:txBody>
      </p:sp>
      <p:sp>
        <p:nvSpPr>
          <p:cNvPr id="41" name="Rectángulo 3">
            <a:extLst>
              <a:ext uri="{FF2B5EF4-FFF2-40B4-BE49-F238E27FC236}">
                <a16:creationId xmlns:a16="http://schemas.microsoft.com/office/drawing/2014/main" id="{94017903-7BF5-4EFE-87C3-C15BB59BF225}"/>
              </a:ext>
            </a:extLst>
          </p:cNvPr>
          <p:cNvSpPr/>
          <p:nvPr/>
        </p:nvSpPr>
        <p:spPr>
          <a:xfrm>
            <a:off x="1524001" y="6265814"/>
            <a:ext cx="9144000" cy="1370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0" b="1" noProof="0" dirty="0"/>
              <a:t>							</a:t>
            </a:r>
          </a:p>
        </p:txBody>
      </p:sp>
      <p:pic>
        <p:nvPicPr>
          <p:cNvPr id="2" name="Image 1" descr="Une image contenant texte, clipart&#10;&#10;Description générée automatiquement">
            <a:extLst>
              <a:ext uri="{FF2B5EF4-FFF2-40B4-BE49-F238E27FC236}">
                <a16:creationId xmlns:a16="http://schemas.microsoft.com/office/drawing/2014/main" id="{93808218-02A0-7735-9562-9EEB35646048}"/>
              </a:ext>
            </a:extLst>
          </p:cNvPr>
          <p:cNvPicPr>
            <a:picLocks noChangeAspect="1"/>
          </p:cNvPicPr>
          <p:nvPr/>
        </p:nvPicPr>
        <p:blipFill>
          <a:blip r:embed="rId32">
            <a:extLst>
              <a:ext uri="{28A0092B-C50C-407E-A947-70E740481C1C}">
                <a14:useLocalDpi xmlns:a14="http://schemas.microsoft.com/office/drawing/2010/main" val="0"/>
              </a:ext>
            </a:extLst>
          </a:blip>
          <a:srcRect r="8257"/>
          <a:stretch>
            <a:fillRect/>
          </a:stretch>
        </p:blipFill>
        <p:spPr>
          <a:xfrm>
            <a:off x="5341545" y="5497165"/>
            <a:ext cx="1508910" cy="512064"/>
          </a:xfrm>
          <a:prstGeom prst="rect">
            <a:avLst/>
          </a:prstGeom>
        </p:spPr>
      </p:pic>
      <p:sp>
        <p:nvSpPr>
          <p:cNvPr id="5" name="ZoneTexte 4">
            <a:extLst>
              <a:ext uri="{FF2B5EF4-FFF2-40B4-BE49-F238E27FC236}">
                <a16:creationId xmlns:a16="http://schemas.microsoft.com/office/drawing/2014/main" id="{EA04DC3B-409E-D48D-B6DB-F2A35ECEA0A6}"/>
              </a:ext>
            </a:extLst>
          </p:cNvPr>
          <p:cNvSpPr txBox="1"/>
          <p:nvPr/>
        </p:nvSpPr>
        <p:spPr>
          <a:xfrm>
            <a:off x="2672163" y="2823107"/>
            <a:ext cx="7046415" cy="1845057"/>
          </a:xfrm>
          <a:prstGeom prst="rect">
            <a:avLst/>
          </a:prstGeom>
          <a:noFill/>
        </p:spPr>
        <p:txBody>
          <a:bodyPr wrap="square">
            <a:spAutoFit/>
          </a:bodyPr>
          <a:lstStyle/>
          <a:p>
            <a:pPr algn="ctr">
              <a:lnSpc>
                <a:spcPct val="150000"/>
              </a:lnSpc>
            </a:pPr>
            <a:r>
              <a:rPr lang="en-ZA" sz="4000" noProof="0" dirty="0">
                <a:solidFill>
                  <a:schemeClr val="tx2"/>
                </a:solidFill>
                <a:latin typeface="Georgia" panose="02040502050405020303" pitchFamily="18" charset="0"/>
              </a:rPr>
              <a:t>Life and Death of </a:t>
            </a:r>
            <a:r>
              <a:rPr lang="en-ZA" sz="4000">
                <a:solidFill>
                  <a:schemeClr val="tx2"/>
                </a:solidFill>
                <a:latin typeface="Georgia" panose="02040502050405020303" pitchFamily="18" charset="0"/>
              </a:rPr>
              <a:t>a</a:t>
            </a:r>
            <a:r>
              <a:rPr lang="en-ZA" sz="4000" noProof="0">
                <a:solidFill>
                  <a:schemeClr val="tx2"/>
                </a:solidFill>
                <a:latin typeface="Georgia" panose="02040502050405020303" pitchFamily="18" charset="0"/>
              </a:rPr>
              <a:t> </a:t>
            </a:r>
            <a:r>
              <a:rPr lang="en-ZA" sz="4000" noProof="0" dirty="0">
                <a:solidFill>
                  <a:schemeClr val="tx2"/>
                </a:solidFill>
                <a:latin typeface="Georgia" panose="02040502050405020303" pitchFamily="18" charset="0"/>
              </a:rPr>
              <a:t>Jewish Community in Lithuania</a:t>
            </a:r>
            <a:endParaRPr lang="fr-FR" sz="4000" dirty="0"/>
          </a:p>
        </p:txBody>
      </p:sp>
    </p:spTree>
    <p:extLst>
      <p:ext uri="{BB962C8B-B14F-4D97-AF65-F5344CB8AC3E}">
        <p14:creationId xmlns:p14="http://schemas.microsoft.com/office/powerpoint/2010/main" val="172139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3">
            <a:extLst>
              <a:ext uri="{FF2B5EF4-FFF2-40B4-BE49-F238E27FC236}">
                <a16:creationId xmlns:a16="http://schemas.microsoft.com/office/drawing/2014/main" id="{C5DECEA4-D60E-4790-C610-F0748EA233C5}"/>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sp>
        <p:nvSpPr>
          <p:cNvPr id="3" name="ZoneTexte 2">
            <a:extLst>
              <a:ext uri="{FF2B5EF4-FFF2-40B4-BE49-F238E27FC236}">
                <a16:creationId xmlns:a16="http://schemas.microsoft.com/office/drawing/2014/main" id="{DE51BAFC-0A7D-CC2E-2ABC-B259C6A983D9}"/>
              </a:ext>
            </a:extLst>
          </p:cNvPr>
          <p:cNvSpPr txBox="1"/>
          <p:nvPr/>
        </p:nvSpPr>
        <p:spPr>
          <a:xfrm>
            <a:off x="1082742" y="1595625"/>
            <a:ext cx="457200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Soviet Archives</a:t>
            </a:r>
          </a:p>
        </p:txBody>
      </p:sp>
      <p:pic>
        <p:nvPicPr>
          <p:cNvPr id="38" name="Image 37" descr="Une image contenant texte, blanc, signe, vieux&#10;&#10;Description générée automatiquement">
            <a:extLst>
              <a:ext uri="{FF2B5EF4-FFF2-40B4-BE49-F238E27FC236}">
                <a16:creationId xmlns:a16="http://schemas.microsoft.com/office/drawing/2014/main" id="{73303D88-7338-02B1-F455-C3B18176C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1566" y="1104659"/>
            <a:ext cx="3393053" cy="4406122"/>
          </a:xfrm>
          <a:prstGeom prst="rect">
            <a:avLst/>
          </a:prstGeom>
        </p:spPr>
      </p:pic>
      <p:sp>
        <p:nvSpPr>
          <p:cNvPr id="40" name="ZoneTexte 39">
            <a:extLst>
              <a:ext uri="{FF2B5EF4-FFF2-40B4-BE49-F238E27FC236}">
                <a16:creationId xmlns:a16="http://schemas.microsoft.com/office/drawing/2014/main" id="{3A53A518-1BC7-AD9B-4C7B-7E73EEDAEE76}"/>
              </a:ext>
            </a:extLst>
          </p:cNvPr>
          <p:cNvSpPr txBox="1"/>
          <p:nvPr/>
        </p:nvSpPr>
        <p:spPr>
          <a:xfrm>
            <a:off x="8785616" y="5623367"/>
            <a:ext cx="1444954" cy="307777"/>
          </a:xfrm>
          <a:prstGeom prst="rect">
            <a:avLst/>
          </a:prstGeom>
          <a:noFill/>
        </p:spPr>
        <p:txBody>
          <a:bodyPr wrap="square">
            <a:spAutoFit/>
          </a:bodyPr>
          <a:lstStyle/>
          <a:p>
            <a:r>
              <a:rPr lang="en-ZA" sz="1400" i="1" noProof="0" dirty="0">
                <a:latin typeface="Book Antiqua" panose="02040602050305030304" pitchFamily="18" charset="0"/>
              </a:rPr>
              <a:t>GARF 7021-65-5</a:t>
            </a:r>
          </a:p>
        </p:txBody>
      </p:sp>
      <p:sp>
        <p:nvSpPr>
          <p:cNvPr id="42" name="ZoneTexte 41">
            <a:extLst>
              <a:ext uri="{FF2B5EF4-FFF2-40B4-BE49-F238E27FC236}">
                <a16:creationId xmlns:a16="http://schemas.microsoft.com/office/drawing/2014/main" id="{E628B991-41A4-150E-FAE8-221215F90A93}"/>
              </a:ext>
            </a:extLst>
          </p:cNvPr>
          <p:cNvSpPr txBox="1"/>
          <p:nvPr/>
        </p:nvSpPr>
        <p:spPr>
          <a:xfrm>
            <a:off x="1312193" y="2552387"/>
            <a:ext cx="5738088" cy="1200329"/>
          </a:xfrm>
          <a:prstGeom prst="rect">
            <a:avLst/>
          </a:prstGeom>
          <a:noFill/>
        </p:spPr>
        <p:txBody>
          <a:bodyPr wrap="square">
            <a:spAutoFit/>
          </a:bodyPr>
          <a:lstStyle/>
          <a:p>
            <a:pPr marL="285750" indent="-285750">
              <a:buFont typeface="Arial" panose="020B0604020202020204" pitchFamily="34" charset="0"/>
              <a:buChar char="•"/>
            </a:pPr>
            <a:r>
              <a:rPr lang="en-ZA" noProof="0" dirty="0">
                <a:latin typeface="Book Antiqua" panose="02040602050305030304" pitchFamily="18" charset="0"/>
              </a:rPr>
              <a:t>Extraordinary State Commission</a:t>
            </a:r>
          </a:p>
          <a:p>
            <a:pPr marL="285750" indent="-285750">
              <a:buFont typeface="Arial" panose="020B0604020202020204" pitchFamily="34" charset="0"/>
              <a:buChar char="•"/>
            </a:pPr>
            <a:endParaRPr lang="en-ZA" noProof="0" dirty="0">
              <a:latin typeface="Book Antiqua" panose="02040602050305030304" pitchFamily="18" charset="0"/>
            </a:endParaRPr>
          </a:p>
          <a:p>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KGB trials against the Nazis and their collaborators</a:t>
            </a:r>
          </a:p>
        </p:txBody>
      </p:sp>
      <p:pic>
        <p:nvPicPr>
          <p:cNvPr id="2" name="Image 1" descr="Une image contenant texte, clipart&#10;&#10;Description générée automatiquement">
            <a:extLst>
              <a:ext uri="{FF2B5EF4-FFF2-40B4-BE49-F238E27FC236}">
                <a16:creationId xmlns:a16="http://schemas.microsoft.com/office/drawing/2014/main" id="{42017524-EFD6-E05A-8B37-2F6B2F44930E}"/>
              </a:ext>
            </a:extLst>
          </p:cNvPr>
          <p:cNvPicPr>
            <a:picLocks noChangeAspect="1"/>
          </p:cNvPicPr>
          <p:nvPr/>
        </p:nvPicPr>
        <p:blipFill>
          <a:blip r:embed="rId3">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3742305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73F65-0AF0-C9ED-15BF-3480759FF62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8AA7A0B-FA56-5BD0-DD86-2CBE6CF846EA}"/>
              </a:ext>
            </a:extLst>
          </p:cNvPr>
          <p:cNvSpPr txBox="1"/>
          <p:nvPr/>
        </p:nvSpPr>
        <p:spPr>
          <a:xfrm>
            <a:off x="1028126" y="1572275"/>
            <a:ext cx="4998907"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Lithuania</a:t>
            </a:r>
          </a:p>
        </p:txBody>
      </p:sp>
      <p:sp>
        <p:nvSpPr>
          <p:cNvPr id="2" name="ZoneTexte 1">
            <a:extLst>
              <a:ext uri="{FF2B5EF4-FFF2-40B4-BE49-F238E27FC236}">
                <a16:creationId xmlns:a16="http://schemas.microsoft.com/office/drawing/2014/main" id="{A2D130A8-F857-BD61-C59F-A0ECA3277609}"/>
              </a:ext>
            </a:extLst>
          </p:cNvPr>
          <p:cNvSpPr txBox="1"/>
          <p:nvPr/>
        </p:nvSpPr>
        <p:spPr>
          <a:xfrm>
            <a:off x="1263045" y="2301776"/>
            <a:ext cx="4832955" cy="2308324"/>
          </a:xfrm>
          <a:prstGeom prst="rect">
            <a:avLst/>
          </a:prstGeom>
          <a:noFill/>
        </p:spPr>
        <p:txBody>
          <a:bodyPr wrap="square" rtlCol="0">
            <a:spAutoFit/>
          </a:bodyPr>
          <a:lstStyle/>
          <a:p>
            <a:pPr marL="285750" indent="-285750">
              <a:buFont typeface="Arial" panose="020B0604020202020204" pitchFamily="34" charset="0"/>
              <a:buChar char="•"/>
            </a:pPr>
            <a:r>
              <a:rPr lang="en-ZA" noProof="0" dirty="0">
                <a:latin typeface="Book Antiqua" panose="02040602050305030304" pitchFamily="18" charset="0"/>
              </a:rPr>
              <a:t>Country in the Baltic region</a:t>
            </a:r>
          </a:p>
          <a:p>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Centre for Jewish settlement and culture</a:t>
            </a:r>
          </a:p>
          <a:p>
            <a:pPr marL="285750" indent="-285750">
              <a:buFont typeface="Arial" panose="020B0604020202020204" pitchFamily="34" charset="0"/>
              <a:buChar char="•"/>
            </a:pPr>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Numerous shtetl (Jewish towns and villages)</a:t>
            </a:r>
          </a:p>
          <a:p>
            <a:pPr marL="285750" indent="-285750">
              <a:buFont typeface="Arial" panose="020B0604020202020204" pitchFamily="34" charset="0"/>
              <a:buChar char="•"/>
            </a:pPr>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Rich traditions, religious and cultural life</a:t>
            </a:r>
          </a:p>
        </p:txBody>
      </p:sp>
      <p:pic>
        <p:nvPicPr>
          <p:cNvPr id="37" name="Image 36" descr="Une image contenant texte, clipart&#10;&#10;Description générée automatiquement">
            <a:extLst>
              <a:ext uri="{FF2B5EF4-FFF2-40B4-BE49-F238E27FC236}">
                <a16:creationId xmlns:a16="http://schemas.microsoft.com/office/drawing/2014/main" id="{91252E4D-C88F-52A7-4014-0463C36745F1}"/>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
        <p:nvSpPr>
          <p:cNvPr id="5" name="ZoneTexte 4">
            <a:extLst>
              <a:ext uri="{FF2B5EF4-FFF2-40B4-BE49-F238E27FC236}">
                <a16:creationId xmlns:a16="http://schemas.microsoft.com/office/drawing/2014/main" id="{C439E7D3-B5FD-2ED9-86E9-CB82898AB252}"/>
              </a:ext>
            </a:extLst>
          </p:cNvPr>
          <p:cNvSpPr txBox="1"/>
          <p:nvPr/>
        </p:nvSpPr>
        <p:spPr>
          <a:xfrm>
            <a:off x="6837800" y="4716512"/>
            <a:ext cx="4112604" cy="400110"/>
          </a:xfrm>
          <a:prstGeom prst="rect">
            <a:avLst/>
          </a:prstGeom>
          <a:noFill/>
        </p:spPr>
        <p:txBody>
          <a:bodyPr wrap="square">
            <a:spAutoFit/>
          </a:bodyPr>
          <a:lstStyle/>
          <a:p>
            <a:pPr algn="ctr"/>
            <a:r>
              <a:rPr lang="en-ZA" sz="1000" i="1" dirty="0">
                <a:latin typeface="Book Antiqua" panose="02040602050305030304" pitchFamily="18" charset="0"/>
              </a:rPr>
              <a:t>Jewish musicians. December 21, 1929. </a:t>
            </a:r>
            <a:r>
              <a:rPr lang="en-ZA" sz="1000" i="1" dirty="0" err="1">
                <a:latin typeface="Book Antiqua" panose="02040602050305030304" pitchFamily="18" charset="0"/>
              </a:rPr>
              <a:t>Plungė</a:t>
            </a:r>
            <a:r>
              <a:rPr lang="en-ZA" sz="1000" i="1" dirty="0">
                <a:latin typeface="Book Antiqua" panose="02040602050305030304" pitchFamily="18" charset="0"/>
              </a:rPr>
              <a:t>, Lithuania. Photographer unknown. </a:t>
            </a:r>
            <a:r>
              <a:rPr lang="fr-FR" sz="1000" i="1" dirty="0">
                <a:latin typeface="Book Antiqua" panose="02040602050305030304" pitchFamily="18" charset="0"/>
              </a:rPr>
              <a:t>© Ghetto Fighters’ House</a:t>
            </a:r>
            <a:endParaRPr lang="en-ZA" sz="1000" i="1" noProof="0" dirty="0">
              <a:latin typeface="Book Antiqua" panose="02040602050305030304" pitchFamily="18" charset="0"/>
            </a:endParaRPr>
          </a:p>
        </p:txBody>
      </p:sp>
      <p:pic>
        <p:nvPicPr>
          <p:cNvPr id="1028" name="Picture 4">
            <a:extLst>
              <a:ext uri="{FF2B5EF4-FFF2-40B4-BE49-F238E27FC236}">
                <a16:creationId xmlns:a16="http://schemas.microsoft.com/office/drawing/2014/main" id="{1C0FD418-2855-15A4-B3D9-621A7E3A8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002" y="1452306"/>
            <a:ext cx="4888201" cy="31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86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FC2E-0BEE-9A67-1C57-A1B573DF1FB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3D1F58B-E4DF-F213-4D67-7F7B2937E54E}"/>
              </a:ext>
            </a:extLst>
          </p:cNvPr>
          <p:cNvSpPr txBox="1"/>
          <p:nvPr/>
        </p:nvSpPr>
        <p:spPr>
          <a:xfrm>
            <a:off x="824986" y="837843"/>
            <a:ext cx="457200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Holocaust in Lithuania</a:t>
            </a:r>
          </a:p>
        </p:txBody>
      </p:sp>
      <p:sp>
        <p:nvSpPr>
          <p:cNvPr id="2" name="ZoneTexte 1">
            <a:extLst>
              <a:ext uri="{FF2B5EF4-FFF2-40B4-BE49-F238E27FC236}">
                <a16:creationId xmlns:a16="http://schemas.microsoft.com/office/drawing/2014/main" id="{08DD889D-A43D-BC73-6D5B-367A84DBBE8C}"/>
              </a:ext>
            </a:extLst>
          </p:cNvPr>
          <p:cNvSpPr txBox="1"/>
          <p:nvPr/>
        </p:nvSpPr>
        <p:spPr>
          <a:xfrm>
            <a:off x="954752" y="1859994"/>
            <a:ext cx="5141248" cy="3970318"/>
          </a:xfrm>
          <a:prstGeom prst="rect">
            <a:avLst/>
          </a:prstGeom>
          <a:noFill/>
        </p:spPr>
        <p:txBody>
          <a:bodyPr wrap="square" rtlCol="0">
            <a:spAutoFit/>
          </a:bodyPr>
          <a:lstStyle/>
          <a:p>
            <a:pPr marL="285750" indent="-285750">
              <a:buFont typeface="Arial" panose="020B0604020202020204" pitchFamily="34" charset="0"/>
              <a:buChar char="•"/>
            </a:pPr>
            <a:r>
              <a:rPr lang="en-ZA" noProof="0" dirty="0">
                <a:latin typeface="Book Antiqua" panose="02040602050305030304" pitchFamily="18" charset="0"/>
              </a:rPr>
              <a:t>June–July 1941: Germany invades the Soviet Union, occupies Lithuania</a:t>
            </a:r>
          </a:p>
          <a:p>
            <a:pPr marL="285750" indent="-285750">
              <a:buFont typeface="Arial" panose="020B0604020202020204" pitchFamily="34" charset="0"/>
              <a:buChar char="•"/>
            </a:pPr>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Lithuania incorporated into </a:t>
            </a:r>
            <a:r>
              <a:rPr lang="en-ZA" noProof="0" dirty="0" err="1">
                <a:latin typeface="Book Antiqua" panose="02040602050305030304" pitchFamily="18" charset="0"/>
              </a:rPr>
              <a:t>Reichskommissariat</a:t>
            </a:r>
            <a:r>
              <a:rPr lang="en-ZA" noProof="0" dirty="0">
                <a:latin typeface="Book Antiqua" panose="02040602050305030304" pitchFamily="18" charset="0"/>
              </a:rPr>
              <a:t> </a:t>
            </a:r>
            <a:r>
              <a:rPr lang="en-ZA" noProof="0" dirty="0" err="1">
                <a:latin typeface="Book Antiqua" panose="02040602050305030304" pitchFamily="18" charset="0"/>
              </a:rPr>
              <a:t>Ostland</a:t>
            </a:r>
            <a:r>
              <a:rPr lang="en-ZA" noProof="0" dirty="0">
                <a:latin typeface="Book Antiqua" panose="02040602050305030304" pitchFamily="18" charset="0"/>
              </a:rPr>
              <a:t> (German civilian administration)</a:t>
            </a:r>
          </a:p>
          <a:p>
            <a:pPr marL="285750" indent="-285750">
              <a:buFont typeface="Arial" panose="020B0604020202020204" pitchFamily="34" charset="0"/>
              <a:buChar char="•"/>
            </a:pPr>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June–July 1941: Einsatzgruppen and Lithuanian partisans begin mass shootings of Jews</a:t>
            </a:r>
          </a:p>
          <a:p>
            <a:pPr marL="285750" indent="-285750">
              <a:buFont typeface="Arial" panose="020B0604020202020204" pitchFamily="34" charset="0"/>
              <a:buChar char="•"/>
            </a:pPr>
            <a:endParaRPr lang="en-ZA" dirty="0">
              <a:latin typeface="Book Antiqua" panose="02040602050305030304" pitchFamily="18" charset="0"/>
            </a:endParaRPr>
          </a:p>
          <a:p>
            <a:pPr marL="285750" indent="-285750">
              <a:buFont typeface="Arial" panose="020B0604020202020204" pitchFamily="34" charset="0"/>
              <a:buChar char="•"/>
            </a:pPr>
            <a:r>
              <a:rPr lang="en-ZA" dirty="0">
                <a:latin typeface="Book Antiqua" panose="02040602050305030304" pitchFamily="18" charset="0"/>
              </a:rPr>
              <a:t>Surviving ~40,000 Jews confined to ghettos (Vilna, Kovno, Siauliai, </a:t>
            </a:r>
            <a:r>
              <a:rPr lang="en-ZA" dirty="0" err="1">
                <a:latin typeface="Book Antiqua" panose="02040602050305030304" pitchFamily="18" charset="0"/>
              </a:rPr>
              <a:t>Svencionys</a:t>
            </a:r>
            <a:r>
              <a:rPr lang="en-ZA" dirty="0">
                <a:latin typeface="Book Antiqua" panose="02040602050305030304" pitchFamily="18" charset="0"/>
              </a:rPr>
              <a:t>) and labour camps</a:t>
            </a:r>
          </a:p>
        </p:txBody>
      </p:sp>
      <p:sp>
        <p:nvSpPr>
          <p:cNvPr id="37" name="ZoneTexte 36">
            <a:extLst>
              <a:ext uri="{FF2B5EF4-FFF2-40B4-BE49-F238E27FC236}">
                <a16:creationId xmlns:a16="http://schemas.microsoft.com/office/drawing/2014/main" id="{750FB0A1-AF95-E0EE-05FA-3E904794C8E7}"/>
              </a:ext>
            </a:extLst>
          </p:cNvPr>
          <p:cNvSpPr txBox="1"/>
          <p:nvPr/>
        </p:nvSpPr>
        <p:spPr>
          <a:xfrm>
            <a:off x="6378358" y="1859994"/>
            <a:ext cx="5276808" cy="2308324"/>
          </a:xfrm>
          <a:prstGeom prst="rect">
            <a:avLst/>
          </a:prstGeom>
          <a:noFill/>
        </p:spPr>
        <p:txBody>
          <a:bodyPr wrap="square" rtlCol="0">
            <a:spAutoFit/>
          </a:bodyPr>
          <a:lstStyle/>
          <a:p>
            <a:pPr marL="285750" indent="-285750">
              <a:buFont typeface="Arial" panose="020B0604020202020204" pitchFamily="34" charset="0"/>
              <a:buChar char="•"/>
            </a:pPr>
            <a:r>
              <a:rPr lang="en-ZA" noProof="0" dirty="0">
                <a:latin typeface="Book Antiqua" panose="02040602050305030304" pitchFamily="18" charset="0"/>
              </a:rPr>
              <a:t>1943: Ghettos destroyed or converted to concentration camps</a:t>
            </a:r>
          </a:p>
          <a:p>
            <a:pPr marL="285750" indent="-285750">
              <a:buFont typeface="Arial" panose="020B0604020202020204" pitchFamily="34" charset="0"/>
              <a:buChar char="•"/>
            </a:pPr>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Summer–fall 1944: Soviet reoccupation</a:t>
            </a:r>
          </a:p>
          <a:p>
            <a:pPr marL="285750" indent="-285750">
              <a:buFont typeface="Arial" panose="020B0604020202020204" pitchFamily="34" charset="0"/>
              <a:buChar char="•"/>
            </a:pPr>
            <a:endParaRPr lang="en-ZA" noProof="0" dirty="0">
              <a:latin typeface="Book Antiqua" panose="02040602050305030304" pitchFamily="18" charset="0"/>
            </a:endParaRPr>
          </a:p>
          <a:p>
            <a:pPr marL="285750" indent="-285750">
              <a:buFont typeface="Arial" panose="020B0604020202020204" pitchFamily="34" charset="0"/>
              <a:buChar char="•"/>
            </a:pPr>
            <a:r>
              <a:rPr lang="en-ZA" noProof="0" dirty="0">
                <a:latin typeface="Book Antiqua" panose="02040602050305030304" pitchFamily="18" charset="0"/>
              </a:rPr>
              <a:t>Majority of Lithuanian Jews murdered within first six months of occupation—one of Europe’s highest murder rates</a:t>
            </a:r>
          </a:p>
        </p:txBody>
      </p:sp>
      <p:pic>
        <p:nvPicPr>
          <p:cNvPr id="38" name="Image 37" descr="Une image contenant texte, clipart&#10;&#10;Description générée automatiquement">
            <a:extLst>
              <a:ext uri="{FF2B5EF4-FFF2-40B4-BE49-F238E27FC236}">
                <a16:creationId xmlns:a16="http://schemas.microsoft.com/office/drawing/2014/main" id="{8CC4BD4F-D325-06AA-EDF7-AC6334EFEB03}"/>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1146123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89901-5291-D85F-5646-80258BC20C79}"/>
            </a:ext>
          </a:extLst>
        </p:cNvPr>
        <p:cNvGrpSpPr/>
        <p:nvPr/>
      </p:nvGrpSpPr>
      <p:grpSpPr>
        <a:xfrm>
          <a:off x="0" y="0"/>
          <a:ext cx="0" cy="0"/>
          <a:chOff x="0" y="0"/>
          <a:chExt cx="0" cy="0"/>
        </a:xfrm>
      </p:grpSpPr>
      <p:sp>
        <p:nvSpPr>
          <p:cNvPr id="33" name="Titre 3">
            <a:extLst>
              <a:ext uri="{FF2B5EF4-FFF2-40B4-BE49-F238E27FC236}">
                <a16:creationId xmlns:a16="http://schemas.microsoft.com/office/drawing/2014/main" id="{85D06EFB-D60C-E1BE-E65A-0E3BC1911EBA}"/>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sp>
        <p:nvSpPr>
          <p:cNvPr id="3" name="ZoneTexte 2">
            <a:extLst>
              <a:ext uri="{FF2B5EF4-FFF2-40B4-BE49-F238E27FC236}">
                <a16:creationId xmlns:a16="http://schemas.microsoft.com/office/drawing/2014/main" id="{B301EC33-8898-F63B-ACF6-F871BC7DFD36}"/>
              </a:ext>
            </a:extLst>
          </p:cNvPr>
          <p:cNvSpPr txBox="1"/>
          <p:nvPr/>
        </p:nvSpPr>
        <p:spPr>
          <a:xfrm>
            <a:off x="2984691" y="2965092"/>
            <a:ext cx="6222617" cy="707886"/>
          </a:xfrm>
          <a:prstGeom prst="rect">
            <a:avLst/>
          </a:prstGeom>
          <a:noFill/>
        </p:spPr>
        <p:txBody>
          <a:bodyPr wrap="square">
            <a:spAutoFit/>
          </a:bodyPr>
          <a:lstStyle/>
          <a:p>
            <a:pPr algn="ctr"/>
            <a:r>
              <a:rPr lang="en-ZA" sz="4000" b="1" noProof="0" dirty="0">
                <a:solidFill>
                  <a:schemeClr val="tx2"/>
                </a:solidFill>
                <a:latin typeface="Georgia" panose="02040502050405020303" pitchFamily="18" charset="0"/>
              </a:rPr>
              <a:t>II. Case Study</a:t>
            </a:r>
          </a:p>
        </p:txBody>
      </p:sp>
      <p:sp>
        <p:nvSpPr>
          <p:cNvPr id="2" name="Rectángulo 3">
            <a:extLst>
              <a:ext uri="{FF2B5EF4-FFF2-40B4-BE49-F238E27FC236}">
                <a16:creationId xmlns:a16="http://schemas.microsoft.com/office/drawing/2014/main" id="{CAC1B81C-BDDF-08A4-ED83-C7E6F3574AC6}"/>
              </a:ext>
            </a:extLst>
          </p:cNvPr>
          <p:cNvSpPr/>
          <p:nvPr/>
        </p:nvSpPr>
        <p:spPr>
          <a:xfrm>
            <a:off x="1613130" y="6206768"/>
            <a:ext cx="3404969" cy="2182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0" b="1" noProof="0" dirty="0"/>
              <a:t>							</a:t>
            </a:r>
          </a:p>
        </p:txBody>
      </p:sp>
      <p:pic>
        <p:nvPicPr>
          <p:cNvPr id="37" name="Image 36" descr="Une image contenant texte, clipart&#10;&#10;Description générée automatiquement">
            <a:extLst>
              <a:ext uri="{FF2B5EF4-FFF2-40B4-BE49-F238E27FC236}">
                <a16:creationId xmlns:a16="http://schemas.microsoft.com/office/drawing/2014/main" id="{BA5460F6-B2AD-0099-BE8E-83E12232D623}"/>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5258158" y="6059849"/>
            <a:ext cx="1508910" cy="512064"/>
          </a:xfrm>
          <a:prstGeom prst="rect">
            <a:avLst/>
          </a:prstGeom>
        </p:spPr>
      </p:pic>
      <p:sp>
        <p:nvSpPr>
          <p:cNvPr id="38" name="Rectángulo 3">
            <a:extLst>
              <a:ext uri="{FF2B5EF4-FFF2-40B4-BE49-F238E27FC236}">
                <a16:creationId xmlns:a16="http://schemas.microsoft.com/office/drawing/2014/main" id="{D0CE393A-6C86-C52E-D18D-5C7F5A1F3922}"/>
              </a:ext>
            </a:extLst>
          </p:cNvPr>
          <p:cNvSpPr/>
          <p:nvPr/>
        </p:nvSpPr>
        <p:spPr>
          <a:xfrm>
            <a:off x="7007127" y="6206769"/>
            <a:ext cx="3404969" cy="2182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0" b="1" noProof="0" dirty="0"/>
              <a:t>							</a:t>
            </a:r>
          </a:p>
        </p:txBody>
      </p:sp>
      <p:pic>
        <p:nvPicPr>
          <p:cNvPr id="34" name="Image 33">
            <a:extLst>
              <a:ext uri="{FF2B5EF4-FFF2-40B4-BE49-F238E27FC236}">
                <a16:creationId xmlns:a16="http://schemas.microsoft.com/office/drawing/2014/main" id="{0CB62D1F-6E6E-86A0-FF86-34F8DDA8C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954" y="385386"/>
            <a:ext cx="777211" cy="503476"/>
          </a:xfrm>
          <a:prstGeom prst="rect">
            <a:avLst/>
          </a:prstGeom>
        </p:spPr>
      </p:pic>
      <p:pic>
        <p:nvPicPr>
          <p:cNvPr id="35" name="Image 34">
            <a:extLst>
              <a:ext uri="{FF2B5EF4-FFF2-40B4-BE49-F238E27FC236}">
                <a16:creationId xmlns:a16="http://schemas.microsoft.com/office/drawing/2014/main" id="{9AD67337-A1A8-3BB1-DE16-CD5E705C3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2" y="386033"/>
            <a:ext cx="682547" cy="502831"/>
          </a:xfrm>
          <a:prstGeom prst="rect">
            <a:avLst/>
          </a:prstGeom>
        </p:spPr>
      </p:pic>
      <p:pic>
        <p:nvPicPr>
          <p:cNvPr id="36" name="Image 35">
            <a:extLst>
              <a:ext uri="{FF2B5EF4-FFF2-40B4-BE49-F238E27FC236}">
                <a16:creationId xmlns:a16="http://schemas.microsoft.com/office/drawing/2014/main" id="{EA3917E2-747E-C843-BEFD-D204CF1B69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450" y="1595"/>
            <a:ext cx="576879" cy="384436"/>
          </a:xfrm>
          <a:prstGeom prst="rect">
            <a:avLst/>
          </a:prstGeom>
        </p:spPr>
      </p:pic>
      <p:pic>
        <p:nvPicPr>
          <p:cNvPr id="39" name="Image 38">
            <a:extLst>
              <a:ext uri="{FF2B5EF4-FFF2-40B4-BE49-F238E27FC236}">
                <a16:creationId xmlns:a16="http://schemas.microsoft.com/office/drawing/2014/main" id="{D1D74614-1FFB-2526-474A-58B72528CD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8971" y="-1"/>
            <a:ext cx="577241" cy="386031"/>
          </a:xfrm>
          <a:prstGeom prst="rect">
            <a:avLst/>
          </a:prstGeom>
        </p:spPr>
      </p:pic>
      <p:pic>
        <p:nvPicPr>
          <p:cNvPr id="40" name="Image 39">
            <a:extLst>
              <a:ext uri="{FF2B5EF4-FFF2-40B4-BE49-F238E27FC236}">
                <a16:creationId xmlns:a16="http://schemas.microsoft.com/office/drawing/2014/main" id="{52AC659B-48F4-5730-1B85-1604F84208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114" y="1596"/>
            <a:ext cx="574857" cy="384436"/>
          </a:xfrm>
          <a:prstGeom prst="rect">
            <a:avLst/>
          </a:prstGeom>
        </p:spPr>
      </p:pic>
      <p:pic>
        <p:nvPicPr>
          <p:cNvPr id="41" name="Image 40">
            <a:extLst>
              <a:ext uri="{FF2B5EF4-FFF2-40B4-BE49-F238E27FC236}">
                <a16:creationId xmlns:a16="http://schemas.microsoft.com/office/drawing/2014/main" id="{267A10E0-3FDF-2446-E498-A4241CC046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6211" y="1596"/>
            <a:ext cx="578239" cy="384436"/>
          </a:xfrm>
          <a:prstGeom prst="rect">
            <a:avLst/>
          </a:prstGeom>
        </p:spPr>
      </p:pic>
      <p:pic>
        <p:nvPicPr>
          <p:cNvPr id="42" name="Espace réservé du contenu 3">
            <a:extLst>
              <a:ext uri="{FF2B5EF4-FFF2-40B4-BE49-F238E27FC236}">
                <a16:creationId xmlns:a16="http://schemas.microsoft.com/office/drawing/2014/main" id="{83A2C015-C829-CD0F-C8EA-632E736B34F2}"/>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2851" y="-325"/>
            <a:ext cx="635128" cy="385252"/>
          </a:xfrm>
          <a:prstGeom prst="rect">
            <a:avLst/>
          </a:prstGeom>
          <a:noFill/>
        </p:spPr>
      </p:pic>
      <p:pic>
        <p:nvPicPr>
          <p:cNvPr id="43" name="Picture 2" descr="C:\Users\user\Desktop\Yahad-In Unum\photos___2 (1)\_CME3149.jpg">
            <a:extLst>
              <a:ext uri="{FF2B5EF4-FFF2-40B4-BE49-F238E27FC236}">
                <a16:creationId xmlns:a16="http://schemas.microsoft.com/office/drawing/2014/main" id="{35D30C26-D2FB-6C0E-304B-324FFC42B094}"/>
              </a:ext>
            </a:extLst>
          </p:cNvPr>
          <p:cNvPicPr>
            <a:picLocks noChangeAspect="1" noChangeArrowheads="1"/>
          </p:cNvPicPr>
          <p:nvPr/>
        </p:nvPicPr>
        <p:blipFill>
          <a:blip r:embed="rId10" cstate="print"/>
          <a:srcRect/>
          <a:stretch>
            <a:fillRect/>
          </a:stretch>
        </p:blipFill>
        <p:spPr bwMode="auto">
          <a:xfrm>
            <a:off x="2758097" y="1596"/>
            <a:ext cx="573276" cy="384482"/>
          </a:xfrm>
          <a:prstGeom prst="rect">
            <a:avLst/>
          </a:prstGeom>
          <a:noFill/>
        </p:spPr>
      </p:pic>
      <p:pic>
        <p:nvPicPr>
          <p:cNvPr id="44" name="Picture 4" descr="C:\Users\user\Desktop\Yahad-In Unum\Photos Memoria\16.JPG">
            <a:extLst>
              <a:ext uri="{FF2B5EF4-FFF2-40B4-BE49-F238E27FC236}">
                <a16:creationId xmlns:a16="http://schemas.microsoft.com/office/drawing/2014/main" id="{3172B159-4C1F-C722-6D09-E974B1B7E37E}"/>
              </a:ext>
            </a:extLst>
          </p:cNvPr>
          <p:cNvPicPr>
            <a:picLocks noChangeAspect="1" noChangeArrowheads="1"/>
          </p:cNvPicPr>
          <p:nvPr/>
        </p:nvPicPr>
        <p:blipFill>
          <a:blip r:embed="rId11" cstate="print"/>
          <a:srcRect/>
          <a:stretch>
            <a:fillRect/>
          </a:stretch>
        </p:blipFill>
        <p:spPr bwMode="auto">
          <a:xfrm>
            <a:off x="3320040" y="1595"/>
            <a:ext cx="555759" cy="384438"/>
          </a:xfrm>
          <a:prstGeom prst="rect">
            <a:avLst/>
          </a:prstGeom>
          <a:noFill/>
        </p:spPr>
      </p:pic>
      <p:pic>
        <p:nvPicPr>
          <p:cNvPr id="45" name="Picture 5" descr="E:\DenverA\16_YIU_BIEL13_Jour06_17062013_Moguilev_Kritchev\Equipe\YIU_BIEL13_Jour06_17062013_Moguilev_Kritchev_Equipe_T640_382.jpg">
            <a:extLst>
              <a:ext uri="{FF2B5EF4-FFF2-40B4-BE49-F238E27FC236}">
                <a16:creationId xmlns:a16="http://schemas.microsoft.com/office/drawing/2014/main" id="{C2DFA89D-40AE-4908-5359-5B517FA0708E}"/>
              </a:ext>
            </a:extLst>
          </p:cNvPr>
          <p:cNvPicPr>
            <a:picLocks noChangeAspect="1" noChangeArrowheads="1"/>
          </p:cNvPicPr>
          <p:nvPr/>
        </p:nvPicPr>
        <p:blipFill>
          <a:blip r:embed="rId12" cstate="print"/>
          <a:srcRect/>
          <a:stretch>
            <a:fillRect/>
          </a:stretch>
        </p:blipFill>
        <p:spPr bwMode="auto">
          <a:xfrm>
            <a:off x="1524001" y="2"/>
            <a:ext cx="611637" cy="386031"/>
          </a:xfrm>
          <a:prstGeom prst="rect">
            <a:avLst/>
          </a:prstGeom>
          <a:noFill/>
        </p:spPr>
      </p:pic>
      <p:pic>
        <p:nvPicPr>
          <p:cNvPr id="46" name="Picture 10" descr="C:\Users\user\Desktop\15129572_1332277633512776_3710500366760166655_o.jpg">
            <a:extLst>
              <a:ext uri="{FF2B5EF4-FFF2-40B4-BE49-F238E27FC236}">
                <a16:creationId xmlns:a16="http://schemas.microsoft.com/office/drawing/2014/main" id="{59E8828E-8809-240B-A790-12A2244758B0}"/>
              </a:ext>
            </a:extLst>
          </p:cNvPr>
          <p:cNvPicPr>
            <a:picLocks noChangeAspect="1" noChangeArrowheads="1"/>
          </p:cNvPicPr>
          <p:nvPr/>
        </p:nvPicPr>
        <p:blipFill>
          <a:blip r:embed="rId13" cstate="print"/>
          <a:srcRect/>
          <a:stretch>
            <a:fillRect/>
          </a:stretch>
        </p:blipFill>
        <p:spPr>
          <a:xfrm>
            <a:off x="3871953" y="1596"/>
            <a:ext cx="494716" cy="384437"/>
          </a:xfrm>
          <a:prstGeom prst="rect">
            <a:avLst/>
          </a:prstGeom>
          <a:noFill/>
        </p:spPr>
      </p:pic>
      <p:pic>
        <p:nvPicPr>
          <p:cNvPr id="47" name="Picture 2">
            <a:extLst>
              <a:ext uri="{FF2B5EF4-FFF2-40B4-BE49-F238E27FC236}">
                <a16:creationId xmlns:a16="http://schemas.microsoft.com/office/drawing/2014/main" id="{B8C9E952-00F3-5CC9-19E8-F19234767B2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0658" y="389167"/>
            <a:ext cx="750791" cy="50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a:extLst>
              <a:ext uri="{FF2B5EF4-FFF2-40B4-BE49-F238E27FC236}">
                <a16:creationId xmlns:a16="http://schemas.microsoft.com/office/drawing/2014/main" id="{BCE2EDAF-6BB2-AC12-06EB-2D2C9AC0FC4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03165" y="386031"/>
            <a:ext cx="732125" cy="50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Image 48">
            <a:extLst>
              <a:ext uri="{FF2B5EF4-FFF2-40B4-BE49-F238E27FC236}">
                <a16:creationId xmlns:a16="http://schemas.microsoft.com/office/drawing/2014/main" id="{0DF47A6D-BA74-F943-A5FE-9E0233395E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35289" y="385388"/>
            <a:ext cx="755579" cy="503523"/>
          </a:xfrm>
          <a:prstGeom prst="rect">
            <a:avLst/>
          </a:prstGeom>
        </p:spPr>
      </p:pic>
      <p:pic>
        <p:nvPicPr>
          <p:cNvPr id="50" name="Image 49">
            <a:extLst>
              <a:ext uri="{FF2B5EF4-FFF2-40B4-BE49-F238E27FC236}">
                <a16:creationId xmlns:a16="http://schemas.microsoft.com/office/drawing/2014/main" id="{0613FA2D-C36B-534F-BDBB-4ECF45B17D3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85195" y="386028"/>
            <a:ext cx="755580" cy="503523"/>
          </a:xfrm>
          <a:prstGeom prst="rect">
            <a:avLst/>
          </a:prstGeom>
        </p:spPr>
      </p:pic>
      <p:pic>
        <p:nvPicPr>
          <p:cNvPr id="51" name="Picture 3">
            <a:extLst>
              <a:ext uri="{FF2B5EF4-FFF2-40B4-BE49-F238E27FC236}">
                <a16:creationId xmlns:a16="http://schemas.microsoft.com/office/drawing/2014/main" id="{BB907420-2CD3-E15E-AF92-CE7DE613D8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51246" y="389166"/>
            <a:ext cx="750867" cy="50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a:extLst>
              <a:ext uri="{FF2B5EF4-FFF2-40B4-BE49-F238E27FC236}">
                <a16:creationId xmlns:a16="http://schemas.microsoft.com/office/drawing/2014/main" id="{BC6ED265-0AA0-849F-30D1-1219F55755C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61086" y="1597"/>
            <a:ext cx="581585" cy="38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
            <a:extLst>
              <a:ext uri="{FF2B5EF4-FFF2-40B4-BE49-F238E27FC236}">
                <a16:creationId xmlns:a16="http://schemas.microsoft.com/office/drawing/2014/main" id="{576975AD-1B83-BFCB-AC09-9597F0C0D22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202112" y="389166"/>
            <a:ext cx="750967" cy="50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6">
            <a:extLst>
              <a:ext uri="{FF2B5EF4-FFF2-40B4-BE49-F238E27FC236}">
                <a16:creationId xmlns:a16="http://schemas.microsoft.com/office/drawing/2014/main" id="{FA42FAB9-F753-BD89-58F4-EA75631EC8E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4267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7">
            <a:extLst>
              <a:ext uri="{FF2B5EF4-FFF2-40B4-BE49-F238E27FC236}">
                <a16:creationId xmlns:a16="http://schemas.microsoft.com/office/drawing/2014/main" id="{5EC079EE-6BCB-3DAA-6FB0-615A7D6945B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11567" y="76"/>
            <a:ext cx="583863" cy="389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8">
            <a:extLst>
              <a:ext uri="{FF2B5EF4-FFF2-40B4-BE49-F238E27FC236}">
                <a16:creationId xmlns:a16="http://schemas.microsoft.com/office/drawing/2014/main" id="{D278E021-EEF4-9DC6-B0BD-E1BD911840C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8395426" y="-1081"/>
            <a:ext cx="580893"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9">
            <a:extLst>
              <a:ext uri="{FF2B5EF4-FFF2-40B4-BE49-F238E27FC236}">
                <a16:creationId xmlns:a16="http://schemas.microsoft.com/office/drawing/2014/main" id="{4CAE17B7-A5ED-EBAA-BE16-CB30A48840A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53078" y="386026"/>
            <a:ext cx="714923" cy="50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0">
            <a:extLst>
              <a:ext uri="{FF2B5EF4-FFF2-40B4-BE49-F238E27FC236}">
                <a16:creationId xmlns:a16="http://schemas.microsoft.com/office/drawing/2014/main" id="{FBFCE53B-C603-3858-19B6-D28BF0E8315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7632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1">
            <a:extLst>
              <a:ext uri="{FF2B5EF4-FFF2-40B4-BE49-F238E27FC236}">
                <a16:creationId xmlns:a16="http://schemas.microsoft.com/office/drawing/2014/main" id="{43C43AE5-0E84-04A2-544A-9996CB0D8DC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53199" y="-1080"/>
            <a:ext cx="541928" cy="3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12">
            <a:extLst>
              <a:ext uri="{FF2B5EF4-FFF2-40B4-BE49-F238E27FC236}">
                <a16:creationId xmlns:a16="http://schemas.microsoft.com/office/drawing/2014/main" id="{893B6897-351B-C8FA-CE48-C5F3F4C8185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087634" y="2"/>
            <a:ext cx="580369" cy="38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14">
            <a:extLst>
              <a:ext uri="{FF2B5EF4-FFF2-40B4-BE49-F238E27FC236}">
                <a16:creationId xmlns:a16="http://schemas.microsoft.com/office/drawing/2014/main" id="{4544AEA5-F2E5-A32E-DDA5-AC2C7FA6CBF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694766" y="385388"/>
            <a:ext cx="744964" cy="50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15">
            <a:extLst>
              <a:ext uri="{FF2B5EF4-FFF2-40B4-BE49-F238E27FC236}">
                <a16:creationId xmlns:a16="http://schemas.microsoft.com/office/drawing/2014/main" id="{2829807E-F64E-F82F-A5B9-67543DC6DFA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35075" y="385386"/>
            <a:ext cx="760296" cy="50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6">
            <a:extLst>
              <a:ext uri="{FF2B5EF4-FFF2-40B4-BE49-F238E27FC236}">
                <a16:creationId xmlns:a16="http://schemas.microsoft.com/office/drawing/2014/main" id="{63A4F1ED-4810-B93E-C486-BCED57C5933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95372" y="386028"/>
            <a:ext cx="755285" cy="50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7">
            <a:extLst>
              <a:ext uri="{FF2B5EF4-FFF2-40B4-BE49-F238E27FC236}">
                <a16:creationId xmlns:a16="http://schemas.microsoft.com/office/drawing/2014/main" id="{75338161-C36A-F19A-EB6F-325BF7AB009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95686" y="385388"/>
            <a:ext cx="755561" cy="50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926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338D-1592-674D-C83F-114EDC10CCA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4305D16-BAAC-EB99-0E92-5521B8A3C638}"/>
              </a:ext>
            </a:extLst>
          </p:cNvPr>
          <p:cNvSpPr>
            <a:spLocks noGrp="1"/>
          </p:cNvSpPr>
          <p:nvPr>
            <p:ph idx="1"/>
          </p:nvPr>
        </p:nvSpPr>
        <p:spPr>
          <a:xfrm>
            <a:off x="989120" y="1938906"/>
            <a:ext cx="4995250" cy="2980187"/>
          </a:xfrm>
        </p:spPr>
        <p:txBody>
          <a:bodyPr>
            <a:normAutofit/>
          </a:bodyPr>
          <a:lstStyle/>
          <a:p>
            <a:pPr>
              <a:lnSpc>
                <a:spcPct val="150000"/>
              </a:lnSpc>
            </a:pPr>
            <a:r>
              <a:rPr lang="en-ZA" sz="1800" noProof="0" dirty="0">
                <a:latin typeface="Book Antiqua" panose="02040602050305030304" pitchFamily="18" charset="0"/>
              </a:rPr>
              <a:t>Located in northwestern Lithuania</a:t>
            </a:r>
          </a:p>
          <a:p>
            <a:pPr>
              <a:lnSpc>
                <a:spcPct val="150000"/>
              </a:lnSpc>
            </a:pPr>
            <a:r>
              <a:rPr lang="en-ZA" sz="1800" noProof="0" dirty="0">
                <a:latin typeface="Book Antiqua" panose="02040602050305030304" pitchFamily="18" charset="0"/>
              </a:rPr>
              <a:t>German armed forces captured Plungė on June 2</a:t>
            </a:r>
            <a:r>
              <a:rPr lang="en-ZA" sz="1800" dirty="0">
                <a:latin typeface="Book Antiqua" panose="02040602050305030304" pitchFamily="18" charset="0"/>
              </a:rPr>
              <a:t>4</a:t>
            </a:r>
            <a:r>
              <a:rPr lang="en-ZA" sz="1800" noProof="0" dirty="0">
                <a:latin typeface="Book Antiqua" panose="02040602050305030304" pitchFamily="18" charset="0"/>
              </a:rPr>
              <a:t>, 1941</a:t>
            </a:r>
          </a:p>
          <a:p>
            <a:pPr lvl="1">
              <a:lnSpc>
                <a:spcPct val="150000"/>
              </a:lnSpc>
            </a:pPr>
            <a:r>
              <a:rPr lang="en-ZA" sz="1800" noProof="0" dirty="0">
                <a:latin typeface="Book Antiqua" panose="02040602050305030304" pitchFamily="18" charset="0"/>
              </a:rPr>
              <a:t>At that time, 1,700 Jews lived in Plungė</a:t>
            </a:r>
          </a:p>
          <a:p>
            <a:pPr>
              <a:lnSpc>
                <a:spcPct val="150000"/>
              </a:lnSpc>
            </a:pPr>
            <a:r>
              <a:rPr lang="en-ZA" sz="1800" noProof="0" dirty="0">
                <a:latin typeface="Book Antiqua" panose="02040602050305030304" pitchFamily="18" charset="0"/>
              </a:rPr>
              <a:t> Lithuanian nationalists implemented anti-Semitic measures</a:t>
            </a:r>
          </a:p>
        </p:txBody>
      </p:sp>
      <p:sp>
        <p:nvSpPr>
          <p:cNvPr id="4" name="Titre 3">
            <a:extLst>
              <a:ext uri="{FF2B5EF4-FFF2-40B4-BE49-F238E27FC236}">
                <a16:creationId xmlns:a16="http://schemas.microsoft.com/office/drawing/2014/main" id="{088176FC-FB2E-309E-7252-BF41585B027C}"/>
              </a:ext>
            </a:extLst>
          </p:cNvPr>
          <p:cNvSpPr txBox="1">
            <a:spLocks noGrp="1"/>
          </p:cNvSpPr>
          <p:nvPr>
            <p:ph type="title"/>
          </p:nvPr>
        </p:nvSpPr>
        <p:spPr>
          <a:xfrm>
            <a:off x="838200" y="1236247"/>
            <a:ext cx="10515600" cy="424732"/>
          </a:xfrm>
          <a:prstGeom prst="rect">
            <a:avLst/>
          </a:prstGeom>
          <a:noFill/>
        </p:spPr>
        <p:txBody>
          <a:bodyPr wrap="square">
            <a:spAutoFit/>
          </a:bodyPr>
          <a:lstStyle/>
          <a:p>
            <a:r>
              <a:rPr lang="en-ZA" sz="2400" b="1" noProof="0" dirty="0">
                <a:solidFill>
                  <a:schemeClr val="tx2"/>
                </a:solidFill>
                <a:latin typeface="Georgia" panose="02040502050405020303" pitchFamily="18" charset="0"/>
              </a:rPr>
              <a:t>Plungė</a:t>
            </a:r>
          </a:p>
        </p:txBody>
      </p:sp>
      <p:grpSp>
        <p:nvGrpSpPr>
          <p:cNvPr id="2" name="Groupe 1">
            <a:extLst>
              <a:ext uri="{FF2B5EF4-FFF2-40B4-BE49-F238E27FC236}">
                <a16:creationId xmlns:a16="http://schemas.microsoft.com/office/drawing/2014/main" id="{A1242E22-B27D-847E-7DA2-957C60DEAEC9}"/>
              </a:ext>
            </a:extLst>
          </p:cNvPr>
          <p:cNvGrpSpPr/>
          <p:nvPr/>
        </p:nvGrpSpPr>
        <p:grpSpPr>
          <a:xfrm>
            <a:off x="6480617" y="965788"/>
            <a:ext cx="4722263" cy="4926421"/>
            <a:chOff x="7127193" y="970410"/>
            <a:chExt cx="4226607" cy="4541627"/>
          </a:xfrm>
        </p:grpSpPr>
        <p:pic>
          <p:nvPicPr>
            <p:cNvPr id="5" name="Image 4">
              <a:extLst>
                <a:ext uri="{FF2B5EF4-FFF2-40B4-BE49-F238E27FC236}">
                  <a16:creationId xmlns:a16="http://schemas.microsoft.com/office/drawing/2014/main" id="{6A2E8909-F4ED-B6F0-EA1C-910298F6298F}"/>
                </a:ext>
              </a:extLst>
            </p:cNvPr>
            <p:cNvPicPr>
              <a:picLocks noChangeAspect="1"/>
            </p:cNvPicPr>
            <p:nvPr/>
          </p:nvPicPr>
          <p:blipFill>
            <a:blip r:embed="rId2"/>
            <a:srcRect l="40407" t="17071" r="31310" b="28902"/>
            <a:stretch>
              <a:fillRect/>
            </a:stretch>
          </p:blipFill>
          <p:spPr>
            <a:xfrm>
              <a:off x="7127193" y="970410"/>
              <a:ext cx="4226607" cy="4541627"/>
            </a:xfrm>
            <a:prstGeom prst="rect">
              <a:avLst/>
            </a:prstGeom>
          </p:spPr>
        </p:pic>
        <p:sp>
          <p:nvSpPr>
            <p:cNvPr id="6" name="Organigramme : Connecteur 5">
              <a:extLst>
                <a:ext uri="{FF2B5EF4-FFF2-40B4-BE49-F238E27FC236}">
                  <a16:creationId xmlns:a16="http://schemas.microsoft.com/office/drawing/2014/main" id="{131A44FD-A3DD-7E71-1972-4F66ED2A3B17}"/>
                </a:ext>
              </a:extLst>
            </p:cNvPr>
            <p:cNvSpPr/>
            <p:nvPr/>
          </p:nvSpPr>
          <p:spPr>
            <a:xfrm>
              <a:off x="9512325" y="2120549"/>
              <a:ext cx="92574" cy="91466"/>
            </a:xfrm>
            <a:prstGeom prst="flowChartConnector">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grpSp>
      <p:cxnSp>
        <p:nvCxnSpPr>
          <p:cNvPr id="12" name="Connecteur droit avec flèche 11">
            <a:extLst>
              <a:ext uri="{FF2B5EF4-FFF2-40B4-BE49-F238E27FC236}">
                <a16:creationId xmlns:a16="http://schemas.microsoft.com/office/drawing/2014/main" id="{A456E063-DA65-03A5-2D27-B7C1D023DDC1}"/>
              </a:ext>
            </a:extLst>
          </p:cNvPr>
          <p:cNvCxnSpPr>
            <a:cxnSpLocks/>
          </p:cNvCxnSpPr>
          <p:nvPr/>
        </p:nvCxnSpPr>
        <p:spPr>
          <a:xfrm>
            <a:off x="8567159" y="2076634"/>
            <a:ext cx="526449" cy="153838"/>
          </a:xfrm>
          <a:prstGeom prst="straightConnector1">
            <a:avLst/>
          </a:prstGeom>
          <a:ln>
            <a:solidFill>
              <a:srgbClr val="C00000"/>
            </a:solidFill>
            <a:tailEnd type="triangle"/>
          </a:ln>
          <a:effectLst>
            <a:glow rad="139700">
              <a:schemeClr val="tx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1290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52222-7A44-9871-CDD9-59EA0D960476}"/>
            </a:ext>
          </a:extLst>
        </p:cNvPr>
        <p:cNvGrpSpPr/>
        <p:nvPr/>
      </p:nvGrpSpPr>
      <p:grpSpPr>
        <a:xfrm>
          <a:off x="0" y="0"/>
          <a:ext cx="0" cy="0"/>
          <a:chOff x="0" y="0"/>
          <a:chExt cx="0" cy="0"/>
        </a:xfrm>
      </p:grpSpPr>
      <p:sp>
        <p:nvSpPr>
          <p:cNvPr id="33" name="Titre 3">
            <a:extLst>
              <a:ext uri="{FF2B5EF4-FFF2-40B4-BE49-F238E27FC236}">
                <a16:creationId xmlns:a16="http://schemas.microsoft.com/office/drawing/2014/main" id="{851F1873-CB50-9D9E-E6CF-C9B14D137B73}"/>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sp>
        <p:nvSpPr>
          <p:cNvPr id="3" name="ZoneTexte 2">
            <a:extLst>
              <a:ext uri="{FF2B5EF4-FFF2-40B4-BE49-F238E27FC236}">
                <a16:creationId xmlns:a16="http://schemas.microsoft.com/office/drawing/2014/main" id="{5709DE9C-0F20-57BD-E86A-3B14B4609348}"/>
              </a:ext>
            </a:extLst>
          </p:cNvPr>
          <p:cNvSpPr txBox="1"/>
          <p:nvPr/>
        </p:nvSpPr>
        <p:spPr>
          <a:xfrm>
            <a:off x="2044867" y="993065"/>
            <a:ext cx="457200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Plungė, Lithuania</a:t>
            </a:r>
          </a:p>
        </p:txBody>
      </p:sp>
      <p:pic>
        <p:nvPicPr>
          <p:cNvPr id="2" name="Image 1">
            <a:extLst>
              <a:ext uri="{FF2B5EF4-FFF2-40B4-BE49-F238E27FC236}">
                <a16:creationId xmlns:a16="http://schemas.microsoft.com/office/drawing/2014/main" id="{58E61ACD-6B4E-9D4C-3692-676BBC2FE658}"/>
              </a:ext>
            </a:extLst>
          </p:cNvPr>
          <p:cNvPicPr>
            <a:picLocks noChangeAspect="1"/>
          </p:cNvPicPr>
          <p:nvPr/>
        </p:nvPicPr>
        <p:blipFill>
          <a:blip r:embed="rId2"/>
          <a:stretch>
            <a:fillRect/>
          </a:stretch>
        </p:blipFill>
        <p:spPr>
          <a:xfrm>
            <a:off x="2044867" y="1525022"/>
            <a:ext cx="8102265" cy="4433539"/>
          </a:xfrm>
          <a:prstGeom prst="rect">
            <a:avLst/>
          </a:prstGeom>
        </p:spPr>
      </p:pic>
      <p:pic>
        <p:nvPicPr>
          <p:cNvPr id="37" name="Image 36" descr="Une image contenant texte, clipart&#10;&#10;Description générée automatiquement">
            <a:extLst>
              <a:ext uri="{FF2B5EF4-FFF2-40B4-BE49-F238E27FC236}">
                <a16:creationId xmlns:a16="http://schemas.microsoft.com/office/drawing/2014/main" id="{ACDB8EF3-44C2-0F79-3819-4ADDABA81B82}"/>
              </a:ext>
            </a:extLst>
          </p:cNvPr>
          <p:cNvPicPr>
            <a:picLocks noChangeAspect="1"/>
          </p:cNvPicPr>
          <p:nvPr/>
        </p:nvPicPr>
        <p:blipFill>
          <a:blip r:embed="rId3">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2139133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5ECD4-51F8-D318-5164-D8A6DB5BFBBA}"/>
            </a:ext>
          </a:extLst>
        </p:cNvPr>
        <p:cNvGrpSpPr/>
        <p:nvPr/>
      </p:nvGrpSpPr>
      <p:grpSpPr>
        <a:xfrm>
          <a:off x="0" y="0"/>
          <a:ext cx="0" cy="0"/>
          <a:chOff x="0" y="0"/>
          <a:chExt cx="0" cy="0"/>
        </a:xfrm>
      </p:grpSpPr>
      <p:sp>
        <p:nvSpPr>
          <p:cNvPr id="37" name="ZoneTexte 36">
            <a:extLst>
              <a:ext uri="{FF2B5EF4-FFF2-40B4-BE49-F238E27FC236}">
                <a16:creationId xmlns:a16="http://schemas.microsoft.com/office/drawing/2014/main" id="{A0A0B9AA-E75D-5767-55E0-D349FBB591BC}"/>
              </a:ext>
            </a:extLst>
          </p:cNvPr>
          <p:cNvSpPr txBox="1"/>
          <p:nvPr/>
        </p:nvSpPr>
        <p:spPr>
          <a:xfrm>
            <a:off x="1837678" y="2284798"/>
            <a:ext cx="9232936" cy="2682850"/>
          </a:xfrm>
          <a:prstGeom prst="rect">
            <a:avLst/>
          </a:prstGeom>
          <a:noFill/>
        </p:spPr>
        <p:txBody>
          <a:bodyPr wrap="square">
            <a:spAutoFit/>
          </a:bodyPr>
          <a:lstStyle/>
          <a:p>
            <a:pPr marL="342900" indent="-342900">
              <a:buAutoNum type="arabicPeriod"/>
            </a:pPr>
            <a:r>
              <a:rPr lang="en-ZA" noProof="0" dirty="0">
                <a:latin typeface="Book Antiqua" panose="02040602050305030304" pitchFamily="18" charset="0"/>
              </a:rPr>
              <a:t>Read the archival document(s) in your packet of materials</a:t>
            </a:r>
          </a:p>
          <a:p>
            <a:pPr marL="342900" indent="-342900">
              <a:buAutoNum type="arabicPeriod"/>
            </a:pPr>
            <a:endParaRPr lang="en-ZA" noProof="0" dirty="0">
              <a:latin typeface="Book Antiqua" panose="02040602050305030304" pitchFamily="18" charset="0"/>
            </a:endParaRPr>
          </a:p>
          <a:p>
            <a:pPr marL="342900" indent="-342900">
              <a:buAutoNum type="arabicPeriod"/>
            </a:pPr>
            <a:endParaRPr lang="en-ZA" noProof="0" dirty="0">
              <a:latin typeface="Book Antiqua" panose="02040602050305030304" pitchFamily="18" charset="0"/>
            </a:endParaRPr>
          </a:p>
          <a:p>
            <a:pPr marL="342900" indent="-342900">
              <a:buAutoNum type="arabicPeriod"/>
            </a:pPr>
            <a:r>
              <a:rPr lang="en-ZA" noProof="0" dirty="0">
                <a:latin typeface="Book Antiqua" panose="02040602050305030304" pitchFamily="18" charset="0"/>
              </a:rPr>
              <a:t>Watch the assigned witness testimony for your group and take notes (under “Notes:” in your packet of materials)</a:t>
            </a:r>
          </a:p>
          <a:p>
            <a:pPr marL="342900" indent="-342900">
              <a:buAutoNum type="arabicPeriod"/>
            </a:pPr>
            <a:endParaRPr lang="en-ZA" noProof="0" dirty="0">
              <a:latin typeface="Book Antiqua" panose="02040602050305030304" pitchFamily="18" charset="0"/>
            </a:endParaRPr>
          </a:p>
          <a:p>
            <a:pPr marL="342900" indent="-342900">
              <a:buAutoNum type="arabicPeriod"/>
            </a:pPr>
            <a:endParaRPr lang="en-ZA" noProof="0" dirty="0">
              <a:latin typeface="Book Antiqua" panose="02040602050305030304" pitchFamily="18" charset="0"/>
            </a:endParaRPr>
          </a:p>
          <a:p>
            <a:pPr marL="342900" indent="-342900">
              <a:buAutoNum type="arabicPeriod"/>
            </a:pPr>
            <a:r>
              <a:rPr lang="en-ZA" noProof="0" dirty="0">
                <a:latin typeface="Book Antiqua" panose="02040602050305030304" pitchFamily="18" charset="0"/>
              </a:rPr>
              <a:t>Discuss the set of questions in your packet of materials with your group</a:t>
            </a:r>
          </a:p>
          <a:p>
            <a:pPr marL="342900" indent="-342900">
              <a:lnSpc>
                <a:spcPct val="150000"/>
              </a:lnSpc>
              <a:buAutoNum type="arabicPeriod"/>
            </a:pPr>
            <a:endParaRPr lang="en-ZA" noProof="0" dirty="0">
              <a:latin typeface="Book Antiqua" panose="02040602050305030304" pitchFamily="18" charset="0"/>
            </a:endParaRPr>
          </a:p>
        </p:txBody>
      </p:sp>
      <p:sp>
        <p:nvSpPr>
          <p:cNvPr id="39" name="ZoneTexte 38">
            <a:extLst>
              <a:ext uri="{FF2B5EF4-FFF2-40B4-BE49-F238E27FC236}">
                <a16:creationId xmlns:a16="http://schemas.microsoft.com/office/drawing/2014/main" id="{528F150E-57DE-102B-8EB6-6BD5B6A89B8D}"/>
              </a:ext>
            </a:extLst>
          </p:cNvPr>
          <p:cNvSpPr txBox="1"/>
          <p:nvPr/>
        </p:nvSpPr>
        <p:spPr>
          <a:xfrm>
            <a:off x="1404532" y="1421604"/>
            <a:ext cx="609600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Group Work</a:t>
            </a:r>
          </a:p>
        </p:txBody>
      </p:sp>
      <p:pic>
        <p:nvPicPr>
          <p:cNvPr id="2" name="Image 1" descr="Une image contenant texte, clipart&#10;&#10;Description générée automatiquement">
            <a:extLst>
              <a:ext uri="{FF2B5EF4-FFF2-40B4-BE49-F238E27FC236}">
                <a16:creationId xmlns:a16="http://schemas.microsoft.com/office/drawing/2014/main" id="{135D7FD2-ECC1-D08B-317A-CDAC0872AE13}"/>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4251717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BAFA6-E7C3-4F4E-4D8F-AB136F68EB08}"/>
            </a:ext>
          </a:extLst>
        </p:cNvPr>
        <p:cNvGrpSpPr/>
        <p:nvPr/>
      </p:nvGrpSpPr>
      <p:grpSpPr>
        <a:xfrm>
          <a:off x="0" y="0"/>
          <a:ext cx="0" cy="0"/>
          <a:chOff x="0" y="0"/>
          <a:chExt cx="0" cy="0"/>
        </a:xfrm>
      </p:grpSpPr>
      <p:sp>
        <p:nvSpPr>
          <p:cNvPr id="33" name="Titre 3">
            <a:extLst>
              <a:ext uri="{FF2B5EF4-FFF2-40B4-BE49-F238E27FC236}">
                <a16:creationId xmlns:a16="http://schemas.microsoft.com/office/drawing/2014/main" id="{7EE810AB-1AD5-744F-B7D7-7D3602CC4B5C}"/>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sp>
        <p:nvSpPr>
          <p:cNvPr id="3" name="ZoneTexte 2">
            <a:extLst>
              <a:ext uri="{FF2B5EF4-FFF2-40B4-BE49-F238E27FC236}">
                <a16:creationId xmlns:a16="http://schemas.microsoft.com/office/drawing/2014/main" id="{98C3F762-829D-5A6C-7C84-059A25E07CE1}"/>
              </a:ext>
            </a:extLst>
          </p:cNvPr>
          <p:cNvSpPr txBox="1"/>
          <p:nvPr/>
        </p:nvSpPr>
        <p:spPr>
          <a:xfrm>
            <a:off x="2984691" y="2956039"/>
            <a:ext cx="6222617" cy="707886"/>
          </a:xfrm>
          <a:prstGeom prst="rect">
            <a:avLst/>
          </a:prstGeom>
          <a:noFill/>
        </p:spPr>
        <p:txBody>
          <a:bodyPr wrap="square">
            <a:spAutoFit/>
          </a:bodyPr>
          <a:lstStyle/>
          <a:p>
            <a:pPr algn="ctr"/>
            <a:r>
              <a:rPr lang="en-ZA" sz="4000" b="1" noProof="0" dirty="0">
                <a:solidFill>
                  <a:schemeClr val="tx2"/>
                </a:solidFill>
                <a:latin typeface="Georgia" panose="02040502050405020303" pitchFamily="18" charset="0"/>
              </a:rPr>
              <a:t>III. Discussion</a:t>
            </a:r>
          </a:p>
        </p:txBody>
      </p:sp>
      <p:sp>
        <p:nvSpPr>
          <p:cNvPr id="2" name="Rectángulo 3">
            <a:extLst>
              <a:ext uri="{FF2B5EF4-FFF2-40B4-BE49-F238E27FC236}">
                <a16:creationId xmlns:a16="http://schemas.microsoft.com/office/drawing/2014/main" id="{0D94D9EA-8D0E-C195-3D39-6C473A8C4446}"/>
              </a:ext>
            </a:extLst>
          </p:cNvPr>
          <p:cNvSpPr/>
          <p:nvPr/>
        </p:nvSpPr>
        <p:spPr>
          <a:xfrm>
            <a:off x="1613130" y="6206768"/>
            <a:ext cx="3404969" cy="2182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0" b="1" noProof="0" dirty="0"/>
              <a:t>							</a:t>
            </a:r>
          </a:p>
        </p:txBody>
      </p:sp>
      <p:pic>
        <p:nvPicPr>
          <p:cNvPr id="37" name="Image 36" descr="Une image contenant texte, clipart&#10;&#10;Description générée automatiquement">
            <a:extLst>
              <a:ext uri="{FF2B5EF4-FFF2-40B4-BE49-F238E27FC236}">
                <a16:creationId xmlns:a16="http://schemas.microsoft.com/office/drawing/2014/main" id="{CC4EAAA3-19B5-895C-1ABB-BDB3527FC786}"/>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5258158" y="6059849"/>
            <a:ext cx="1508910" cy="512064"/>
          </a:xfrm>
          <a:prstGeom prst="rect">
            <a:avLst/>
          </a:prstGeom>
        </p:spPr>
      </p:pic>
      <p:sp>
        <p:nvSpPr>
          <p:cNvPr id="38" name="Rectángulo 3">
            <a:extLst>
              <a:ext uri="{FF2B5EF4-FFF2-40B4-BE49-F238E27FC236}">
                <a16:creationId xmlns:a16="http://schemas.microsoft.com/office/drawing/2014/main" id="{3F390BC3-ACB2-32E9-57A3-7A42A4772526}"/>
              </a:ext>
            </a:extLst>
          </p:cNvPr>
          <p:cNvSpPr/>
          <p:nvPr/>
        </p:nvSpPr>
        <p:spPr>
          <a:xfrm>
            <a:off x="7007127" y="6206769"/>
            <a:ext cx="3404969" cy="2182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0" b="1" noProof="0" dirty="0"/>
              <a:t>							</a:t>
            </a:r>
          </a:p>
        </p:txBody>
      </p:sp>
      <p:pic>
        <p:nvPicPr>
          <p:cNvPr id="34" name="Image 33">
            <a:extLst>
              <a:ext uri="{FF2B5EF4-FFF2-40B4-BE49-F238E27FC236}">
                <a16:creationId xmlns:a16="http://schemas.microsoft.com/office/drawing/2014/main" id="{84793F9B-6B0D-59B2-7CF3-C583EC7F6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954" y="385386"/>
            <a:ext cx="777211" cy="503476"/>
          </a:xfrm>
          <a:prstGeom prst="rect">
            <a:avLst/>
          </a:prstGeom>
        </p:spPr>
      </p:pic>
      <p:pic>
        <p:nvPicPr>
          <p:cNvPr id="35" name="Image 34">
            <a:extLst>
              <a:ext uri="{FF2B5EF4-FFF2-40B4-BE49-F238E27FC236}">
                <a16:creationId xmlns:a16="http://schemas.microsoft.com/office/drawing/2014/main" id="{D0F3E565-ACDF-620A-6012-96CC7F53F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2" y="386033"/>
            <a:ext cx="682547" cy="502831"/>
          </a:xfrm>
          <a:prstGeom prst="rect">
            <a:avLst/>
          </a:prstGeom>
        </p:spPr>
      </p:pic>
      <p:pic>
        <p:nvPicPr>
          <p:cNvPr id="36" name="Image 35">
            <a:extLst>
              <a:ext uri="{FF2B5EF4-FFF2-40B4-BE49-F238E27FC236}">
                <a16:creationId xmlns:a16="http://schemas.microsoft.com/office/drawing/2014/main" id="{CDD3C8AD-532B-11EC-76FE-AF5F15ADCF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450" y="1595"/>
            <a:ext cx="576879" cy="384436"/>
          </a:xfrm>
          <a:prstGeom prst="rect">
            <a:avLst/>
          </a:prstGeom>
        </p:spPr>
      </p:pic>
      <p:pic>
        <p:nvPicPr>
          <p:cNvPr id="39" name="Image 38">
            <a:extLst>
              <a:ext uri="{FF2B5EF4-FFF2-40B4-BE49-F238E27FC236}">
                <a16:creationId xmlns:a16="http://schemas.microsoft.com/office/drawing/2014/main" id="{48C73478-CE0A-750E-73FA-A33E639AEC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8971" y="-1"/>
            <a:ext cx="577241" cy="386031"/>
          </a:xfrm>
          <a:prstGeom prst="rect">
            <a:avLst/>
          </a:prstGeom>
        </p:spPr>
      </p:pic>
      <p:pic>
        <p:nvPicPr>
          <p:cNvPr id="40" name="Image 39">
            <a:extLst>
              <a:ext uri="{FF2B5EF4-FFF2-40B4-BE49-F238E27FC236}">
                <a16:creationId xmlns:a16="http://schemas.microsoft.com/office/drawing/2014/main" id="{70F03D41-5495-4C01-8415-633E47105A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114" y="1596"/>
            <a:ext cx="574857" cy="384436"/>
          </a:xfrm>
          <a:prstGeom prst="rect">
            <a:avLst/>
          </a:prstGeom>
        </p:spPr>
      </p:pic>
      <p:pic>
        <p:nvPicPr>
          <p:cNvPr id="41" name="Image 40">
            <a:extLst>
              <a:ext uri="{FF2B5EF4-FFF2-40B4-BE49-F238E27FC236}">
                <a16:creationId xmlns:a16="http://schemas.microsoft.com/office/drawing/2014/main" id="{31AE6A8B-615B-440B-645E-EB24031DFC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6211" y="1596"/>
            <a:ext cx="578239" cy="384436"/>
          </a:xfrm>
          <a:prstGeom prst="rect">
            <a:avLst/>
          </a:prstGeom>
        </p:spPr>
      </p:pic>
      <p:pic>
        <p:nvPicPr>
          <p:cNvPr id="42" name="Espace réservé du contenu 3">
            <a:extLst>
              <a:ext uri="{FF2B5EF4-FFF2-40B4-BE49-F238E27FC236}">
                <a16:creationId xmlns:a16="http://schemas.microsoft.com/office/drawing/2014/main" id="{3B683F6A-9FB1-ED29-B785-6EAD364A2C46}"/>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2851" y="-325"/>
            <a:ext cx="635128" cy="385252"/>
          </a:xfrm>
          <a:prstGeom prst="rect">
            <a:avLst/>
          </a:prstGeom>
          <a:noFill/>
        </p:spPr>
      </p:pic>
      <p:pic>
        <p:nvPicPr>
          <p:cNvPr id="43" name="Picture 2" descr="C:\Users\user\Desktop\Yahad-In Unum\photos___2 (1)\_CME3149.jpg">
            <a:extLst>
              <a:ext uri="{FF2B5EF4-FFF2-40B4-BE49-F238E27FC236}">
                <a16:creationId xmlns:a16="http://schemas.microsoft.com/office/drawing/2014/main" id="{2A14CA36-7873-3F91-F77B-0D2EC03DED43}"/>
              </a:ext>
            </a:extLst>
          </p:cNvPr>
          <p:cNvPicPr>
            <a:picLocks noChangeAspect="1" noChangeArrowheads="1"/>
          </p:cNvPicPr>
          <p:nvPr/>
        </p:nvPicPr>
        <p:blipFill>
          <a:blip r:embed="rId10" cstate="print"/>
          <a:srcRect/>
          <a:stretch>
            <a:fillRect/>
          </a:stretch>
        </p:blipFill>
        <p:spPr bwMode="auto">
          <a:xfrm>
            <a:off x="2758097" y="1596"/>
            <a:ext cx="573276" cy="384482"/>
          </a:xfrm>
          <a:prstGeom prst="rect">
            <a:avLst/>
          </a:prstGeom>
          <a:noFill/>
        </p:spPr>
      </p:pic>
      <p:pic>
        <p:nvPicPr>
          <p:cNvPr id="44" name="Picture 4" descr="C:\Users\user\Desktop\Yahad-In Unum\Photos Memoria\16.JPG">
            <a:extLst>
              <a:ext uri="{FF2B5EF4-FFF2-40B4-BE49-F238E27FC236}">
                <a16:creationId xmlns:a16="http://schemas.microsoft.com/office/drawing/2014/main" id="{7A97E215-69CB-0B02-616D-9741E8E35AAA}"/>
              </a:ext>
            </a:extLst>
          </p:cNvPr>
          <p:cNvPicPr>
            <a:picLocks noChangeAspect="1" noChangeArrowheads="1"/>
          </p:cNvPicPr>
          <p:nvPr/>
        </p:nvPicPr>
        <p:blipFill>
          <a:blip r:embed="rId11" cstate="print"/>
          <a:srcRect/>
          <a:stretch>
            <a:fillRect/>
          </a:stretch>
        </p:blipFill>
        <p:spPr bwMode="auto">
          <a:xfrm>
            <a:off x="3320040" y="1595"/>
            <a:ext cx="555759" cy="384438"/>
          </a:xfrm>
          <a:prstGeom prst="rect">
            <a:avLst/>
          </a:prstGeom>
          <a:noFill/>
        </p:spPr>
      </p:pic>
      <p:pic>
        <p:nvPicPr>
          <p:cNvPr id="45" name="Picture 5" descr="E:\DenverA\16_YIU_BIEL13_Jour06_17062013_Moguilev_Kritchev\Equipe\YIU_BIEL13_Jour06_17062013_Moguilev_Kritchev_Equipe_T640_382.jpg">
            <a:extLst>
              <a:ext uri="{FF2B5EF4-FFF2-40B4-BE49-F238E27FC236}">
                <a16:creationId xmlns:a16="http://schemas.microsoft.com/office/drawing/2014/main" id="{F033C051-3DC1-A03D-4479-5A048D869AC8}"/>
              </a:ext>
            </a:extLst>
          </p:cNvPr>
          <p:cNvPicPr>
            <a:picLocks noChangeAspect="1" noChangeArrowheads="1"/>
          </p:cNvPicPr>
          <p:nvPr/>
        </p:nvPicPr>
        <p:blipFill>
          <a:blip r:embed="rId12" cstate="print"/>
          <a:srcRect/>
          <a:stretch>
            <a:fillRect/>
          </a:stretch>
        </p:blipFill>
        <p:spPr bwMode="auto">
          <a:xfrm>
            <a:off x="1524001" y="2"/>
            <a:ext cx="611637" cy="386031"/>
          </a:xfrm>
          <a:prstGeom prst="rect">
            <a:avLst/>
          </a:prstGeom>
          <a:noFill/>
        </p:spPr>
      </p:pic>
      <p:pic>
        <p:nvPicPr>
          <p:cNvPr id="46" name="Picture 10" descr="C:\Users\user\Desktop\15129572_1332277633512776_3710500366760166655_o.jpg">
            <a:extLst>
              <a:ext uri="{FF2B5EF4-FFF2-40B4-BE49-F238E27FC236}">
                <a16:creationId xmlns:a16="http://schemas.microsoft.com/office/drawing/2014/main" id="{9A888451-42A1-AD9C-11D5-866D0A560661}"/>
              </a:ext>
            </a:extLst>
          </p:cNvPr>
          <p:cNvPicPr>
            <a:picLocks noChangeAspect="1" noChangeArrowheads="1"/>
          </p:cNvPicPr>
          <p:nvPr/>
        </p:nvPicPr>
        <p:blipFill>
          <a:blip r:embed="rId13" cstate="print"/>
          <a:srcRect/>
          <a:stretch>
            <a:fillRect/>
          </a:stretch>
        </p:blipFill>
        <p:spPr>
          <a:xfrm>
            <a:off x="3871953" y="1596"/>
            <a:ext cx="494716" cy="384437"/>
          </a:xfrm>
          <a:prstGeom prst="rect">
            <a:avLst/>
          </a:prstGeom>
          <a:noFill/>
        </p:spPr>
      </p:pic>
      <p:pic>
        <p:nvPicPr>
          <p:cNvPr id="47" name="Picture 2">
            <a:extLst>
              <a:ext uri="{FF2B5EF4-FFF2-40B4-BE49-F238E27FC236}">
                <a16:creationId xmlns:a16="http://schemas.microsoft.com/office/drawing/2014/main" id="{B4E5FB85-45BB-DB5C-DC46-141D50C5D9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0658" y="389167"/>
            <a:ext cx="750791" cy="50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a:extLst>
              <a:ext uri="{FF2B5EF4-FFF2-40B4-BE49-F238E27FC236}">
                <a16:creationId xmlns:a16="http://schemas.microsoft.com/office/drawing/2014/main" id="{2E94A469-D765-7A59-BFAC-6CCD004B61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03165" y="386031"/>
            <a:ext cx="732125" cy="50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Image 48">
            <a:extLst>
              <a:ext uri="{FF2B5EF4-FFF2-40B4-BE49-F238E27FC236}">
                <a16:creationId xmlns:a16="http://schemas.microsoft.com/office/drawing/2014/main" id="{852B7CF4-8425-4A45-6B90-78019F9ABF7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35289" y="385388"/>
            <a:ext cx="755579" cy="503523"/>
          </a:xfrm>
          <a:prstGeom prst="rect">
            <a:avLst/>
          </a:prstGeom>
        </p:spPr>
      </p:pic>
      <p:pic>
        <p:nvPicPr>
          <p:cNvPr id="50" name="Image 49">
            <a:extLst>
              <a:ext uri="{FF2B5EF4-FFF2-40B4-BE49-F238E27FC236}">
                <a16:creationId xmlns:a16="http://schemas.microsoft.com/office/drawing/2014/main" id="{A39B8A81-9D74-36FB-3171-DD8B91B63C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85195" y="386028"/>
            <a:ext cx="755580" cy="503523"/>
          </a:xfrm>
          <a:prstGeom prst="rect">
            <a:avLst/>
          </a:prstGeom>
        </p:spPr>
      </p:pic>
      <p:pic>
        <p:nvPicPr>
          <p:cNvPr id="51" name="Picture 3">
            <a:extLst>
              <a:ext uri="{FF2B5EF4-FFF2-40B4-BE49-F238E27FC236}">
                <a16:creationId xmlns:a16="http://schemas.microsoft.com/office/drawing/2014/main" id="{895CF0C0-CEDB-9ED1-CA5B-B75FAF88203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51246" y="389166"/>
            <a:ext cx="750867" cy="50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a:extLst>
              <a:ext uri="{FF2B5EF4-FFF2-40B4-BE49-F238E27FC236}">
                <a16:creationId xmlns:a16="http://schemas.microsoft.com/office/drawing/2014/main" id="{3CDDB969-2A39-0BCE-B181-036EE0BF871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61086" y="1597"/>
            <a:ext cx="581585" cy="38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
            <a:extLst>
              <a:ext uri="{FF2B5EF4-FFF2-40B4-BE49-F238E27FC236}">
                <a16:creationId xmlns:a16="http://schemas.microsoft.com/office/drawing/2014/main" id="{A3CA3D09-5E78-BED6-44BE-49EFC1C86FE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202112" y="389166"/>
            <a:ext cx="750967" cy="50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6">
            <a:extLst>
              <a:ext uri="{FF2B5EF4-FFF2-40B4-BE49-F238E27FC236}">
                <a16:creationId xmlns:a16="http://schemas.microsoft.com/office/drawing/2014/main" id="{C1365828-9E2F-D913-CBA8-00CC1F9B514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4267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7">
            <a:extLst>
              <a:ext uri="{FF2B5EF4-FFF2-40B4-BE49-F238E27FC236}">
                <a16:creationId xmlns:a16="http://schemas.microsoft.com/office/drawing/2014/main" id="{7E51A4B8-CF93-ACFA-9AB2-60B429E968B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11567" y="76"/>
            <a:ext cx="583863" cy="389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8">
            <a:extLst>
              <a:ext uri="{FF2B5EF4-FFF2-40B4-BE49-F238E27FC236}">
                <a16:creationId xmlns:a16="http://schemas.microsoft.com/office/drawing/2014/main" id="{46411365-5064-84DA-AE99-870156CDB5C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8395426" y="-1081"/>
            <a:ext cx="580893"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9">
            <a:extLst>
              <a:ext uri="{FF2B5EF4-FFF2-40B4-BE49-F238E27FC236}">
                <a16:creationId xmlns:a16="http://schemas.microsoft.com/office/drawing/2014/main" id="{F650CED0-57B7-C103-AE2C-65862EAAD9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53078" y="386026"/>
            <a:ext cx="714923" cy="50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0">
            <a:extLst>
              <a:ext uri="{FF2B5EF4-FFF2-40B4-BE49-F238E27FC236}">
                <a16:creationId xmlns:a16="http://schemas.microsoft.com/office/drawing/2014/main" id="{8C7E2D4D-F655-83D4-B014-4842BEE2AEF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7632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1">
            <a:extLst>
              <a:ext uri="{FF2B5EF4-FFF2-40B4-BE49-F238E27FC236}">
                <a16:creationId xmlns:a16="http://schemas.microsoft.com/office/drawing/2014/main" id="{E8951D07-E114-F2F1-4547-DB115EA72A9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53199" y="-1080"/>
            <a:ext cx="541928" cy="3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12">
            <a:extLst>
              <a:ext uri="{FF2B5EF4-FFF2-40B4-BE49-F238E27FC236}">
                <a16:creationId xmlns:a16="http://schemas.microsoft.com/office/drawing/2014/main" id="{DAB1CAB2-113A-9DEF-8944-96E8DCB85E2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087634" y="2"/>
            <a:ext cx="580369" cy="38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14">
            <a:extLst>
              <a:ext uri="{FF2B5EF4-FFF2-40B4-BE49-F238E27FC236}">
                <a16:creationId xmlns:a16="http://schemas.microsoft.com/office/drawing/2014/main" id="{B48EC11C-017F-565A-0D7A-C4016EBA6CC9}"/>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694766" y="385388"/>
            <a:ext cx="744964" cy="50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15">
            <a:extLst>
              <a:ext uri="{FF2B5EF4-FFF2-40B4-BE49-F238E27FC236}">
                <a16:creationId xmlns:a16="http://schemas.microsoft.com/office/drawing/2014/main" id="{36D0CC3B-2B7A-8366-A4D1-8A890314B50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35075" y="385386"/>
            <a:ext cx="760296" cy="50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6">
            <a:extLst>
              <a:ext uri="{FF2B5EF4-FFF2-40B4-BE49-F238E27FC236}">
                <a16:creationId xmlns:a16="http://schemas.microsoft.com/office/drawing/2014/main" id="{AE8F56C4-7F39-5294-CD0C-B9D1928E91F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95372" y="386028"/>
            <a:ext cx="755285" cy="50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7">
            <a:extLst>
              <a:ext uri="{FF2B5EF4-FFF2-40B4-BE49-F238E27FC236}">
                <a16:creationId xmlns:a16="http://schemas.microsoft.com/office/drawing/2014/main" id="{2EA59F31-D8D6-9A00-3655-9D472A9B9FC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95686" y="385388"/>
            <a:ext cx="755561" cy="50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49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AFBDFA8-970B-01A2-2277-65C8A6868AB4}"/>
              </a:ext>
            </a:extLst>
          </p:cNvPr>
          <p:cNvSpPr txBox="1">
            <a:spLocks noGrp="1"/>
          </p:cNvSpPr>
          <p:nvPr>
            <p:ph type="title"/>
          </p:nvPr>
        </p:nvSpPr>
        <p:spPr>
          <a:xfrm>
            <a:off x="836681" y="746671"/>
            <a:ext cx="3205479" cy="424732"/>
          </a:xfrm>
          <a:prstGeom prst="rect">
            <a:avLst/>
          </a:prstGeom>
          <a:noFill/>
        </p:spPr>
        <p:txBody>
          <a:bodyPr wrap="square">
            <a:spAutoFit/>
          </a:bodyPr>
          <a:lstStyle/>
          <a:p>
            <a:r>
              <a:rPr lang="en-ZA" sz="2400" b="1" noProof="0" dirty="0">
                <a:solidFill>
                  <a:schemeClr val="tx2"/>
                </a:solidFill>
                <a:latin typeface="Georgia" panose="02040502050405020303" pitchFamily="18" charset="0"/>
              </a:rPr>
              <a:t>1. The Ghetto</a:t>
            </a:r>
          </a:p>
        </p:txBody>
      </p:sp>
      <p:pic>
        <p:nvPicPr>
          <p:cNvPr id="5" name="Image 4" descr="Une image contenant plein air, bâtiment, ciel, immeuble gouvernemental&#10;&#10;Description générée automatiquement">
            <a:extLst>
              <a:ext uri="{FF2B5EF4-FFF2-40B4-BE49-F238E27FC236}">
                <a16:creationId xmlns:a16="http://schemas.microsoft.com/office/drawing/2014/main" id="{56D42D51-449A-E6F3-1D68-C49D2E1AF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2912" y="1403775"/>
            <a:ext cx="7146175" cy="4508722"/>
          </a:xfrm>
          <a:prstGeom prst="rect">
            <a:avLst/>
          </a:prstGeom>
          <a:noFill/>
          <a:ln>
            <a:noFill/>
          </a:ln>
        </p:spPr>
      </p:pic>
      <p:sp>
        <p:nvSpPr>
          <p:cNvPr id="6" name="ZoneTexte 5">
            <a:extLst>
              <a:ext uri="{FF2B5EF4-FFF2-40B4-BE49-F238E27FC236}">
                <a16:creationId xmlns:a16="http://schemas.microsoft.com/office/drawing/2014/main" id="{37AADB46-3A9F-0717-6462-3720E37C13BE}"/>
              </a:ext>
            </a:extLst>
          </p:cNvPr>
          <p:cNvSpPr txBox="1"/>
          <p:nvPr/>
        </p:nvSpPr>
        <p:spPr>
          <a:xfrm>
            <a:off x="3253139" y="6144869"/>
            <a:ext cx="5685719" cy="246221"/>
          </a:xfrm>
          <a:prstGeom prst="rect">
            <a:avLst/>
          </a:prstGeom>
          <a:noFill/>
        </p:spPr>
        <p:txBody>
          <a:bodyPr wrap="square">
            <a:spAutoFit/>
          </a:bodyPr>
          <a:lstStyle/>
          <a:p>
            <a:pPr algn="ctr"/>
            <a:r>
              <a:rPr lang="en-ZA" sz="1000" i="1" noProof="0" dirty="0">
                <a:latin typeface="Book Antiqua" panose="02040602050305030304" pitchFamily="18" charset="0"/>
              </a:rPr>
              <a:t>Synagogue in Plungė. Date unknown. Plungė, Lithuania. Photographer unknown. Courtesy of Miestai.net</a:t>
            </a:r>
          </a:p>
        </p:txBody>
      </p:sp>
    </p:spTree>
    <p:extLst>
      <p:ext uri="{BB962C8B-B14F-4D97-AF65-F5344CB8AC3E}">
        <p14:creationId xmlns:p14="http://schemas.microsoft.com/office/powerpoint/2010/main" val="2805865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0FF79-7193-E937-E3A3-2F46F87DA31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7E314D0-39A1-2A29-09D9-F0E36514C07E}"/>
              </a:ext>
            </a:extLst>
          </p:cNvPr>
          <p:cNvSpPr txBox="1">
            <a:spLocks noGrp="1"/>
          </p:cNvSpPr>
          <p:nvPr>
            <p:ph type="title"/>
          </p:nvPr>
        </p:nvSpPr>
        <p:spPr>
          <a:xfrm>
            <a:off x="838200" y="713940"/>
            <a:ext cx="10515600" cy="424732"/>
          </a:xfrm>
          <a:prstGeom prst="rect">
            <a:avLst/>
          </a:prstGeom>
          <a:noFill/>
        </p:spPr>
        <p:txBody>
          <a:bodyPr wrap="square">
            <a:spAutoFit/>
          </a:bodyPr>
          <a:lstStyle/>
          <a:p>
            <a:r>
              <a:rPr lang="en-ZA" sz="2400" b="1" noProof="0" dirty="0">
                <a:solidFill>
                  <a:schemeClr val="tx2"/>
                </a:solidFill>
                <a:latin typeface="Georgia" panose="02040502050405020303" pitchFamily="18" charset="0"/>
              </a:rPr>
              <a:t>2. The Shooting</a:t>
            </a:r>
          </a:p>
        </p:txBody>
      </p:sp>
      <p:pic>
        <p:nvPicPr>
          <p:cNvPr id="2" name="Image 1">
            <a:extLst>
              <a:ext uri="{FF2B5EF4-FFF2-40B4-BE49-F238E27FC236}">
                <a16:creationId xmlns:a16="http://schemas.microsoft.com/office/drawing/2014/main" id="{B0A5EAD3-D22B-9EE4-C9A7-1509D6A1F3C1}"/>
              </a:ext>
            </a:extLst>
          </p:cNvPr>
          <p:cNvPicPr>
            <a:picLocks noChangeAspect="1"/>
          </p:cNvPicPr>
          <p:nvPr/>
        </p:nvPicPr>
        <p:blipFill>
          <a:blip r:embed="rId2" cstate="print">
            <a:extLst>
              <a:ext uri="{28A0092B-C50C-407E-A947-70E740481C1C}">
                <a14:useLocalDpi xmlns:a14="http://schemas.microsoft.com/office/drawing/2010/main" val="0"/>
              </a:ext>
            </a:extLst>
          </a:blip>
          <a:srcRect b="12057"/>
          <a:stretch>
            <a:fillRect/>
          </a:stretch>
        </p:blipFill>
        <p:spPr bwMode="auto">
          <a:xfrm>
            <a:off x="2427377" y="1367003"/>
            <a:ext cx="7337244" cy="4301694"/>
          </a:xfrm>
          <a:prstGeom prst="rect">
            <a:avLst/>
          </a:prstGeom>
          <a:noFill/>
        </p:spPr>
      </p:pic>
      <p:sp>
        <p:nvSpPr>
          <p:cNvPr id="5" name="ZoneTexte 4">
            <a:extLst>
              <a:ext uri="{FF2B5EF4-FFF2-40B4-BE49-F238E27FC236}">
                <a16:creationId xmlns:a16="http://schemas.microsoft.com/office/drawing/2014/main" id="{1B43F269-5209-0322-D18A-DCBD714968BC}"/>
              </a:ext>
            </a:extLst>
          </p:cNvPr>
          <p:cNvSpPr txBox="1"/>
          <p:nvPr/>
        </p:nvSpPr>
        <p:spPr>
          <a:xfrm>
            <a:off x="3253140" y="5897839"/>
            <a:ext cx="5685719" cy="246221"/>
          </a:xfrm>
          <a:prstGeom prst="rect">
            <a:avLst/>
          </a:prstGeom>
          <a:noFill/>
        </p:spPr>
        <p:txBody>
          <a:bodyPr wrap="square">
            <a:spAutoFit/>
          </a:bodyPr>
          <a:lstStyle/>
          <a:p>
            <a:pPr algn="ctr"/>
            <a:r>
              <a:rPr lang="en-ZA" sz="1000" i="1" noProof="0" dirty="0">
                <a:latin typeface="Book Antiqua" panose="02040602050305030304" pitchFamily="18" charset="0"/>
              </a:rPr>
              <a:t>Killing site at </a:t>
            </a:r>
            <a:r>
              <a:rPr lang="en-ZA" sz="1000" i="1" dirty="0" err="1">
                <a:latin typeface="Book Antiqua" panose="02040602050305030304" pitchFamily="18" charset="0"/>
              </a:rPr>
              <a:t>Kaušėnai</a:t>
            </a:r>
            <a:r>
              <a:rPr lang="en-ZA" sz="1000" i="1" noProof="0" dirty="0">
                <a:latin typeface="Book Antiqua" panose="02040602050305030304" pitchFamily="18" charset="0"/>
              </a:rPr>
              <a:t>. 2024. Kau</a:t>
            </a:r>
            <a:r>
              <a:rPr lang="en-ZA" sz="1000" i="1" dirty="0" err="1">
                <a:latin typeface="Book Antiqua" panose="02040602050305030304" pitchFamily="18" charset="0"/>
              </a:rPr>
              <a:t>šėnai</a:t>
            </a:r>
            <a:r>
              <a:rPr lang="en-ZA" sz="1000" i="1" noProof="0" dirty="0">
                <a:latin typeface="Book Antiqua" panose="02040602050305030304" pitchFamily="18" charset="0"/>
              </a:rPr>
              <a:t>, Lithuania. Jordi </a:t>
            </a:r>
            <a:r>
              <a:rPr lang="en-ZA" sz="1000" i="1" noProof="0" dirty="0" err="1">
                <a:latin typeface="Book Antiqua" panose="02040602050305030304" pitchFamily="18" charset="0"/>
              </a:rPr>
              <a:t>Lagouette</a:t>
            </a:r>
            <a:r>
              <a:rPr lang="en-ZA" sz="1000" i="1" noProof="0" dirty="0">
                <a:latin typeface="Book Antiqua" panose="02040602050305030304" pitchFamily="18" charset="0"/>
              </a:rPr>
              <a:t>.</a:t>
            </a:r>
          </a:p>
        </p:txBody>
      </p:sp>
    </p:spTree>
    <p:extLst>
      <p:ext uri="{BB962C8B-B14F-4D97-AF65-F5344CB8AC3E}">
        <p14:creationId xmlns:p14="http://schemas.microsoft.com/office/powerpoint/2010/main" val="310097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3">
            <a:extLst>
              <a:ext uri="{FF2B5EF4-FFF2-40B4-BE49-F238E27FC236}">
                <a16:creationId xmlns:a16="http://schemas.microsoft.com/office/drawing/2014/main" id="{C5DECEA4-D60E-4790-C610-F0748EA233C5}"/>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sp>
        <p:nvSpPr>
          <p:cNvPr id="34" name="Rectángulo 3">
            <a:extLst>
              <a:ext uri="{FF2B5EF4-FFF2-40B4-BE49-F238E27FC236}">
                <a16:creationId xmlns:a16="http://schemas.microsoft.com/office/drawing/2014/main" id="{F1F5F4E8-6B55-DD9B-448B-605E04CD3680}"/>
              </a:ext>
            </a:extLst>
          </p:cNvPr>
          <p:cNvSpPr/>
          <p:nvPr/>
        </p:nvSpPr>
        <p:spPr>
          <a:xfrm>
            <a:off x="1613130" y="6206768"/>
            <a:ext cx="3404969" cy="2182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0" b="1" noProof="0" dirty="0"/>
              <a:t>							</a:t>
            </a:r>
          </a:p>
        </p:txBody>
      </p:sp>
      <p:sp>
        <p:nvSpPr>
          <p:cNvPr id="3" name="ZoneTexte 2">
            <a:extLst>
              <a:ext uri="{FF2B5EF4-FFF2-40B4-BE49-F238E27FC236}">
                <a16:creationId xmlns:a16="http://schemas.microsoft.com/office/drawing/2014/main" id="{287F044A-8E81-1836-201A-A1667501BCC7}"/>
              </a:ext>
            </a:extLst>
          </p:cNvPr>
          <p:cNvSpPr txBox="1"/>
          <p:nvPr/>
        </p:nvSpPr>
        <p:spPr>
          <a:xfrm>
            <a:off x="4053381" y="3046954"/>
            <a:ext cx="4085238" cy="707886"/>
          </a:xfrm>
          <a:prstGeom prst="rect">
            <a:avLst/>
          </a:prstGeom>
          <a:noFill/>
        </p:spPr>
        <p:txBody>
          <a:bodyPr wrap="square">
            <a:spAutoFit/>
          </a:bodyPr>
          <a:lstStyle/>
          <a:p>
            <a:pPr algn="ctr"/>
            <a:r>
              <a:rPr lang="en-ZA" sz="4000" b="1" noProof="0" dirty="0">
                <a:solidFill>
                  <a:schemeClr val="tx2"/>
                </a:solidFill>
                <a:latin typeface="Georgia" panose="02040502050405020303" pitchFamily="18" charset="0"/>
              </a:rPr>
              <a:t>I. Introduction</a:t>
            </a:r>
          </a:p>
        </p:txBody>
      </p:sp>
      <p:pic>
        <p:nvPicPr>
          <p:cNvPr id="2" name="Image 1" descr="Une image contenant texte, clipart&#10;&#10;Description générée automatiquement">
            <a:extLst>
              <a:ext uri="{FF2B5EF4-FFF2-40B4-BE49-F238E27FC236}">
                <a16:creationId xmlns:a16="http://schemas.microsoft.com/office/drawing/2014/main" id="{0E5E3D03-959B-6BD3-D9B9-CDE3F047406A}"/>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5258158" y="6059849"/>
            <a:ext cx="1508910" cy="512064"/>
          </a:xfrm>
          <a:prstGeom prst="rect">
            <a:avLst/>
          </a:prstGeom>
        </p:spPr>
      </p:pic>
      <p:sp>
        <p:nvSpPr>
          <p:cNvPr id="37" name="Rectángulo 3">
            <a:extLst>
              <a:ext uri="{FF2B5EF4-FFF2-40B4-BE49-F238E27FC236}">
                <a16:creationId xmlns:a16="http://schemas.microsoft.com/office/drawing/2014/main" id="{AAB02BF5-15AF-1A53-C186-C22C9A695EE2}"/>
              </a:ext>
            </a:extLst>
          </p:cNvPr>
          <p:cNvSpPr/>
          <p:nvPr/>
        </p:nvSpPr>
        <p:spPr>
          <a:xfrm>
            <a:off x="7007127" y="6206769"/>
            <a:ext cx="3404969" cy="2182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0" b="1" noProof="0" dirty="0"/>
              <a:t>							</a:t>
            </a:r>
          </a:p>
        </p:txBody>
      </p:sp>
      <p:pic>
        <p:nvPicPr>
          <p:cNvPr id="35" name="Image 34">
            <a:extLst>
              <a:ext uri="{FF2B5EF4-FFF2-40B4-BE49-F238E27FC236}">
                <a16:creationId xmlns:a16="http://schemas.microsoft.com/office/drawing/2014/main" id="{273BDB5E-1662-6617-1D8E-EA187D5A8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954" y="385386"/>
            <a:ext cx="777211" cy="503476"/>
          </a:xfrm>
          <a:prstGeom prst="rect">
            <a:avLst/>
          </a:prstGeom>
        </p:spPr>
      </p:pic>
      <p:pic>
        <p:nvPicPr>
          <p:cNvPr id="36" name="Image 35">
            <a:extLst>
              <a:ext uri="{FF2B5EF4-FFF2-40B4-BE49-F238E27FC236}">
                <a16:creationId xmlns:a16="http://schemas.microsoft.com/office/drawing/2014/main" id="{4248714F-B70B-9909-AB0D-1B6928D98D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2" y="386033"/>
            <a:ext cx="682547" cy="502831"/>
          </a:xfrm>
          <a:prstGeom prst="rect">
            <a:avLst/>
          </a:prstGeom>
        </p:spPr>
      </p:pic>
      <p:pic>
        <p:nvPicPr>
          <p:cNvPr id="38" name="Image 37">
            <a:extLst>
              <a:ext uri="{FF2B5EF4-FFF2-40B4-BE49-F238E27FC236}">
                <a16:creationId xmlns:a16="http://schemas.microsoft.com/office/drawing/2014/main" id="{C79CAB78-8A09-2C7A-76EF-CC679CC413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450" y="1595"/>
            <a:ext cx="576879" cy="384436"/>
          </a:xfrm>
          <a:prstGeom prst="rect">
            <a:avLst/>
          </a:prstGeom>
        </p:spPr>
      </p:pic>
      <p:pic>
        <p:nvPicPr>
          <p:cNvPr id="39" name="Image 38">
            <a:extLst>
              <a:ext uri="{FF2B5EF4-FFF2-40B4-BE49-F238E27FC236}">
                <a16:creationId xmlns:a16="http://schemas.microsoft.com/office/drawing/2014/main" id="{1D267C60-216D-258B-D31D-44F8A8BF3B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8971" y="-1"/>
            <a:ext cx="577241" cy="386031"/>
          </a:xfrm>
          <a:prstGeom prst="rect">
            <a:avLst/>
          </a:prstGeom>
        </p:spPr>
      </p:pic>
      <p:pic>
        <p:nvPicPr>
          <p:cNvPr id="40" name="Image 39">
            <a:extLst>
              <a:ext uri="{FF2B5EF4-FFF2-40B4-BE49-F238E27FC236}">
                <a16:creationId xmlns:a16="http://schemas.microsoft.com/office/drawing/2014/main" id="{584D7228-146D-45F2-7903-4869CF5B2E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114" y="1596"/>
            <a:ext cx="574857" cy="384436"/>
          </a:xfrm>
          <a:prstGeom prst="rect">
            <a:avLst/>
          </a:prstGeom>
        </p:spPr>
      </p:pic>
      <p:pic>
        <p:nvPicPr>
          <p:cNvPr id="41" name="Image 40">
            <a:extLst>
              <a:ext uri="{FF2B5EF4-FFF2-40B4-BE49-F238E27FC236}">
                <a16:creationId xmlns:a16="http://schemas.microsoft.com/office/drawing/2014/main" id="{5B079E4D-11E1-B7CE-595E-8FC8BA86E8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6211" y="1596"/>
            <a:ext cx="578239" cy="384436"/>
          </a:xfrm>
          <a:prstGeom prst="rect">
            <a:avLst/>
          </a:prstGeom>
        </p:spPr>
      </p:pic>
      <p:pic>
        <p:nvPicPr>
          <p:cNvPr id="42" name="Espace réservé du contenu 3">
            <a:extLst>
              <a:ext uri="{FF2B5EF4-FFF2-40B4-BE49-F238E27FC236}">
                <a16:creationId xmlns:a16="http://schemas.microsoft.com/office/drawing/2014/main" id="{201D40EF-7AA6-24BE-38A1-3FB3DD46AC82}"/>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2851" y="-325"/>
            <a:ext cx="635128" cy="385252"/>
          </a:xfrm>
          <a:prstGeom prst="rect">
            <a:avLst/>
          </a:prstGeom>
          <a:noFill/>
        </p:spPr>
      </p:pic>
      <p:pic>
        <p:nvPicPr>
          <p:cNvPr id="43" name="Picture 2" descr="C:\Users\user\Desktop\Yahad-In Unum\photos___2 (1)\_CME3149.jpg">
            <a:extLst>
              <a:ext uri="{FF2B5EF4-FFF2-40B4-BE49-F238E27FC236}">
                <a16:creationId xmlns:a16="http://schemas.microsoft.com/office/drawing/2014/main" id="{5B25AC06-29A6-26E2-56A5-E45037CAE7DA}"/>
              </a:ext>
            </a:extLst>
          </p:cNvPr>
          <p:cNvPicPr>
            <a:picLocks noChangeAspect="1" noChangeArrowheads="1"/>
          </p:cNvPicPr>
          <p:nvPr/>
        </p:nvPicPr>
        <p:blipFill>
          <a:blip r:embed="rId10" cstate="print"/>
          <a:srcRect/>
          <a:stretch>
            <a:fillRect/>
          </a:stretch>
        </p:blipFill>
        <p:spPr bwMode="auto">
          <a:xfrm>
            <a:off x="2758097" y="1596"/>
            <a:ext cx="573276" cy="384482"/>
          </a:xfrm>
          <a:prstGeom prst="rect">
            <a:avLst/>
          </a:prstGeom>
          <a:noFill/>
        </p:spPr>
      </p:pic>
      <p:pic>
        <p:nvPicPr>
          <p:cNvPr id="44" name="Picture 4" descr="C:\Users\user\Desktop\Yahad-In Unum\Photos Memoria\16.JPG">
            <a:extLst>
              <a:ext uri="{FF2B5EF4-FFF2-40B4-BE49-F238E27FC236}">
                <a16:creationId xmlns:a16="http://schemas.microsoft.com/office/drawing/2014/main" id="{F5109E34-AEEE-CBC5-1355-B91B064EBF1A}"/>
              </a:ext>
            </a:extLst>
          </p:cNvPr>
          <p:cNvPicPr>
            <a:picLocks noChangeAspect="1" noChangeArrowheads="1"/>
          </p:cNvPicPr>
          <p:nvPr/>
        </p:nvPicPr>
        <p:blipFill>
          <a:blip r:embed="rId11" cstate="print"/>
          <a:srcRect/>
          <a:stretch>
            <a:fillRect/>
          </a:stretch>
        </p:blipFill>
        <p:spPr bwMode="auto">
          <a:xfrm>
            <a:off x="3320040" y="1595"/>
            <a:ext cx="555759" cy="384438"/>
          </a:xfrm>
          <a:prstGeom prst="rect">
            <a:avLst/>
          </a:prstGeom>
          <a:noFill/>
        </p:spPr>
      </p:pic>
      <p:pic>
        <p:nvPicPr>
          <p:cNvPr id="45" name="Picture 5" descr="E:\DenverA\16_YIU_BIEL13_Jour06_17062013_Moguilev_Kritchev\Equipe\YIU_BIEL13_Jour06_17062013_Moguilev_Kritchev_Equipe_T640_382.jpg">
            <a:extLst>
              <a:ext uri="{FF2B5EF4-FFF2-40B4-BE49-F238E27FC236}">
                <a16:creationId xmlns:a16="http://schemas.microsoft.com/office/drawing/2014/main" id="{A4A76FD8-416A-C4ED-8C6F-06D532458B30}"/>
              </a:ext>
            </a:extLst>
          </p:cNvPr>
          <p:cNvPicPr>
            <a:picLocks noChangeAspect="1" noChangeArrowheads="1"/>
          </p:cNvPicPr>
          <p:nvPr/>
        </p:nvPicPr>
        <p:blipFill>
          <a:blip r:embed="rId12" cstate="print"/>
          <a:srcRect/>
          <a:stretch>
            <a:fillRect/>
          </a:stretch>
        </p:blipFill>
        <p:spPr bwMode="auto">
          <a:xfrm>
            <a:off x="1524001" y="2"/>
            <a:ext cx="611637" cy="386031"/>
          </a:xfrm>
          <a:prstGeom prst="rect">
            <a:avLst/>
          </a:prstGeom>
          <a:noFill/>
        </p:spPr>
      </p:pic>
      <p:pic>
        <p:nvPicPr>
          <p:cNvPr id="46" name="Picture 10" descr="C:\Users\user\Desktop\15129572_1332277633512776_3710500366760166655_o.jpg">
            <a:extLst>
              <a:ext uri="{FF2B5EF4-FFF2-40B4-BE49-F238E27FC236}">
                <a16:creationId xmlns:a16="http://schemas.microsoft.com/office/drawing/2014/main" id="{24DD64E8-1FB5-4A02-2F24-419C408507C6}"/>
              </a:ext>
            </a:extLst>
          </p:cNvPr>
          <p:cNvPicPr>
            <a:picLocks noChangeAspect="1" noChangeArrowheads="1"/>
          </p:cNvPicPr>
          <p:nvPr/>
        </p:nvPicPr>
        <p:blipFill>
          <a:blip r:embed="rId13" cstate="print"/>
          <a:srcRect/>
          <a:stretch>
            <a:fillRect/>
          </a:stretch>
        </p:blipFill>
        <p:spPr>
          <a:xfrm>
            <a:off x="3871953" y="1596"/>
            <a:ext cx="494716" cy="384437"/>
          </a:xfrm>
          <a:prstGeom prst="rect">
            <a:avLst/>
          </a:prstGeom>
          <a:noFill/>
        </p:spPr>
      </p:pic>
      <p:pic>
        <p:nvPicPr>
          <p:cNvPr id="47" name="Picture 2">
            <a:extLst>
              <a:ext uri="{FF2B5EF4-FFF2-40B4-BE49-F238E27FC236}">
                <a16:creationId xmlns:a16="http://schemas.microsoft.com/office/drawing/2014/main" id="{BAD68448-5DD8-584F-D314-86D471BBDCF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0658" y="389167"/>
            <a:ext cx="750791" cy="50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a:extLst>
              <a:ext uri="{FF2B5EF4-FFF2-40B4-BE49-F238E27FC236}">
                <a16:creationId xmlns:a16="http://schemas.microsoft.com/office/drawing/2014/main" id="{A4BDA4BB-5571-E1F1-FD75-F7CB47C7B21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03165" y="386031"/>
            <a:ext cx="732125" cy="50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Image 48">
            <a:extLst>
              <a:ext uri="{FF2B5EF4-FFF2-40B4-BE49-F238E27FC236}">
                <a16:creationId xmlns:a16="http://schemas.microsoft.com/office/drawing/2014/main" id="{9D6D02A0-48F9-1894-E851-F6C7E5BAF75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35289" y="385388"/>
            <a:ext cx="755579" cy="503523"/>
          </a:xfrm>
          <a:prstGeom prst="rect">
            <a:avLst/>
          </a:prstGeom>
        </p:spPr>
      </p:pic>
      <p:pic>
        <p:nvPicPr>
          <p:cNvPr id="50" name="Image 49">
            <a:extLst>
              <a:ext uri="{FF2B5EF4-FFF2-40B4-BE49-F238E27FC236}">
                <a16:creationId xmlns:a16="http://schemas.microsoft.com/office/drawing/2014/main" id="{7ED7C9AA-AF30-5067-1B5B-C31448BB2D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85195" y="386028"/>
            <a:ext cx="755580" cy="503523"/>
          </a:xfrm>
          <a:prstGeom prst="rect">
            <a:avLst/>
          </a:prstGeom>
        </p:spPr>
      </p:pic>
      <p:pic>
        <p:nvPicPr>
          <p:cNvPr id="51" name="Picture 3">
            <a:extLst>
              <a:ext uri="{FF2B5EF4-FFF2-40B4-BE49-F238E27FC236}">
                <a16:creationId xmlns:a16="http://schemas.microsoft.com/office/drawing/2014/main" id="{B709A0E1-41B8-7920-84FA-DDED3E5A454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51246" y="389166"/>
            <a:ext cx="750867" cy="50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a:extLst>
              <a:ext uri="{FF2B5EF4-FFF2-40B4-BE49-F238E27FC236}">
                <a16:creationId xmlns:a16="http://schemas.microsoft.com/office/drawing/2014/main" id="{058F9DA9-A5D7-F23B-5F11-01F38309653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61086" y="1597"/>
            <a:ext cx="581585" cy="38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
            <a:extLst>
              <a:ext uri="{FF2B5EF4-FFF2-40B4-BE49-F238E27FC236}">
                <a16:creationId xmlns:a16="http://schemas.microsoft.com/office/drawing/2014/main" id="{8428F33B-B0DD-E865-388A-BEB359CC39E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202112" y="389166"/>
            <a:ext cx="750967" cy="50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6">
            <a:extLst>
              <a:ext uri="{FF2B5EF4-FFF2-40B4-BE49-F238E27FC236}">
                <a16:creationId xmlns:a16="http://schemas.microsoft.com/office/drawing/2014/main" id="{15E35941-4563-F825-1DF3-B4DC52C4D5C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4267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7">
            <a:extLst>
              <a:ext uri="{FF2B5EF4-FFF2-40B4-BE49-F238E27FC236}">
                <a16:creationId xmlns:a16="http://schemas.microsoft.com/office/drawing/2014/main" id="{02D7CB6D-7B82-43A7-B4DD-CD0EA09F32C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11567" y="76"/>
            <a:ext cx="583863" cy="389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8">
            <a:extLst>
              <a:ext uri="{FF2B5EF4-FFF2-40B4-BE49-F238E27FC236}">
                <a16:creationId xmlns:a16="http://schemas.microsoft.com/office/drawing/2014/main" id="{59E9DFF8-73BB-EF99-A8B9-E4D3811115F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8395426" y="-1081"/>
            <a:ext cx="580893"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9">
            <a:extLst>
              <a:ext uri="{FF2B5EF4-FFF2-40B4-BE49-F238E27FC236}">
                <a16:creationId xmlns:a16="http://schemas.microsoft.com/office/drawing/2014/main" id="{8C6F0B94-EF91-F45C-26EB-4CBE63957CD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53078" y="386026"/>
            <a:ext cx="714923" cy="50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0">
            <a:extLst>
              <a:ext uri="{FF2B5EF4-FFF2-40B4-BE49-F238E27FC236}">
                <a16:creationId xmlns:a16="http://schemas.microsoft.com/office/drawing/2014/main" id="{CC47427B-D4B4-288A-1884-FEDEB6FEC32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976321" y="1596"/>
            <a:ext cx="576879" cy="39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1">
            <a:extLst>
              <a:ext uri="{FF2B5EF4-FFF2-40B4-BE49-F238E27FC236}">
                <a16:creationId xmlns:a16="http://schemas.microsoft.com/office/drawing/2014/main" id="{17E37E17-C75A-0531-4263-A34202F91A8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53199" y="-1080"/>
            <a:ext cx="541928" cy="3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12">
            <a:extLst>
              <a:ext uri="{FF2B5EF4-FFF2-40B4-BE49-F238E27FC236}">
                <a16:creationId xmlns:a16="http://schemas.microsoft.com/office/drawing/2014/main" id="{4B7E661B-EE26-382C-488F-4DC35703420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087634" y="2"/>
            <a:ext cx="580369" cy="386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14">
            <a:extLst>
              <a:ext uri="{FF2B5EF4-FFF2-40B4-BE49-F238E27FC236}">
                <a16:creationId xmlns:a16="http://schemas.microsoft.com/office/drawing/2014/main" id="{A74F915C-4E94-C202-0948-81BB35712454}"/>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694766" y="385388"/>
            <a:ext cx="744964" cy="50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15">
            <a:extLst>
              <a:ext uri="{FF2B5EF4-FFF2-40B4-BE49-F238E27FC236}">
                <a16:creationId xmlns:a16="http://schemas.microsoft.com/office/drawing/2014/main" id="{19468D48-3B2B-BD8C-1340-BCEEF15D4A4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35075" y="385386"/>
            <a:ext cx="760296" cy="50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6">
            <a:extLst>
              <a:ext uri="{FF2B5EF4-FFF2-40B4-BE49-F238E27FC236}">
                <a16:creationId xmlns:a16="http://schemas.microsoft.com/office/drawing/2014/main" id="{96540FE6-B9FF-FAC1-5F7F-0914C153521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95372" y="386028"/>
            <a:ext cx="755285" cy="50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7">
            <a:extLst>
              <a:ext uri="{FF2B5EF4-FFF2-40B4-BE49-F238E27FC236}">
                <a16:creationId xmlns:a16="http://schemas.microsoft.com/office/drawing/2014/main" id="{AD9CFD36-653F-17EA-E5D9-657006D30AF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95686" y="385388"/>
            <a:ext cx="755561" cy="50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892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E9701-8D0D-040D-F512-20BC87A9426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0256381-6517-9D56-962D-090ADE86D3BA}"/>
              </a:ext>
            </a:extLst>
          </p:cNvPr>
          <p:cNvSpPr txBox="1">
            <a:spLocks noGrp="1"/>
          </p:cNvSpPr>
          <p:nvPr>
            <p:ph type="title"/>
          </p:nvPr>
        </p:nvSpPr>
        <p:spPr>
          <a:xfrm>
            <a:off x="838200" y="815540"/>
            <a:ext cx="10515600" cy="424732"/>
          </a:xfrm>
          <a:prstGeom prst="rect">
            <a:avLst/>
          </a:prstGeom>
          <a:noFill/>
        </p:spPr>
        <p:txBody>
          <a:bodyPr wrap="square">
            <a:spAutoFit/>
          </a:bodyPr>
          <a:lstStyle/>
          <a:p>
            <a:r>
              <a:rPr lang="en-ZA" sz="2400" b="1" noProof="0" dirty="0">
                <a:solidFill>
                  <a:schemeClr val="tx2"/>
                </a:solidFill>
                <a:latin typeface="Georgia" panose="02040502050405020303" pitchFamily="18" charset="0"/>
              </a:rPr>
              <a:t>3. The Perpetrators</a:t>
            </a:r>
          </a:p>
        </p:txBody>
      </p:sp>
      <p:pic>
        <p:nvPicPr>
          <p:cNvPr id="2" name="Picture 2">
            <a:extLst>
              <a:ext uri="{FF2B5EF4-FFF2-40B4-BE49-F238E27FC236}">
                <a16:creationId xmlns:a16="http://schemas.microsoft.com/office/drawing/2014/main" id="{AB671BE0-0B6B-D834-7936-C90602858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50029"/>
            <a:ext cx="6232431" cy="423805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C406A60-51FC-B061-17A6-0327DFB0BF0B}"/>
              </a:ext>
            </a:extLst>
          </p:cNvPr>
          <p:cNvSpPr txBox="1"/>
          <p:nvPr/>
        </p:nvSpPr>
        <p:spPr>
          <a:xfrm>
            <a:off x="838200" y="5897839"/>
            <a:ext cx="5685719" cy="400110"/>
          </a:xfrm>
          <a:prstGeom prst="rect">
            <a:avLst/>
          </a:prstGeom>
          <a:noFill/>
        </p:spPr>
        <p:txBody>
          <a:bodyPr wrap="square">
            <a:spAutoFit/>
          </a:bodyPr>
          <a:lstStyle/>
          <a:p>
            <a:pPr algn="ctr"/>
            <a:r>
              <a:rPr lang="en-ZA" sz="1000" i="1" noProof="0" dirty="0">
                <a:latin typeface="Book Antiqua" panose="02040602050305030304" pitchFamily="18" charset="0"/>
              </a:rPr>
              <a:t>Arrest of the Jews by Lithuanian Partisans*. </a:t>
            </a:r>
            <a:r>
              <a:rPr lang="en-ZA" sz="1000" i="1" dirty="0">
                <a:latin typeface="Book Antiqua" panose="02040602050305030304" pitchFamily="18" charset="0"/>
              </a:rPr>
              <a:t>1941</a:t>
            </a:r>
            <a:r>
              <a:rPr lang="en-ZA" sz="1000" i="1" noProof="0" dirty="0">
                <a:latin typeface="Book Antiqua" panose="02040602050305030304" pitchFamily="18" charset="0"/>
              </a:rPr>
              <a:t>. Lithuania. German Federal Archives. </a:t>
            </a:r>
            <a:r>
              <a:rPr lang="de-DE" sz="1000" i="1" dirty="0">
                <a:latin typeface="Book Antiqua" panose="02040602050305030304" pitchFamily="18" charset="0"/>
              </a:rPr>
              <a:t>Bundesarchiv, Bild 183-B12290 / CC-BY-SA 3.0</a:t>
            </a:r>
            <a:endParaRPr lang="en-ZA" sz="1000" i="1" noProof="0" dirty="0">
              <a:latin typeface="Book Antiqua" panose="02040602050305030304" pitchFamily="18" charset="0"/>
            </a:endParaRPr>
          </a:p>
        </p:txBody>
      </p:sp>
      <p:sp>
        <p:nvSpPr>
          <p:cNvPr id="6" name="ZoneTexte 5">
            <a:extLst>
              <a:ext uri="{FF2B5EF4-FFF2-40B4-BE49-F238E27FC236}">
                <a16:creationId xmlns:a16="http://schemas.microsoft.com/office/drawing/2014/main" id="{E5F04D4D-F061-9EEF-56D7-B9AF5343440E}"/>
              </a:ext>
            </a:extLst>
          </p:cNvPr>
          <p:cNvSpPr txBox="1"/>
          <p:nvPr/>
        </p:nvSpPr>
        <p:spPr>
          <a:xfrm>
            <a:off x="7213600" y="1450029"/>
            <a:ext cx="4544291" cy="4247317"/>
          </a:xfrm>
          <a:prstGeom prst="rect">
            <a:avLst/>
          </a:prstGeom>
          <a:noFill/>
        </p:spPr>
        <p:txBody>
          <a:bodyPr wrap="square">
            <a:spAutoFit/>
          </a:bodyPr>
          <a:lstStyle/>
          <a:p>
            <a:pPr algn="just"/>
            <a:r>
              <a:rPr lang="en-US" b="1" dirty="0">
                <a:solidFill>
                  <a:srgbClr val="0E2841"/>
                </a:solidFill>
                <a:latin typeface="Book Antiqua" panose="02040602050305030304" pitchFamily="18" charset="0"/>
              </a:rPr>
              <a:t>* The 'White Armbands’</a:t>
            </a:r>
          </a:p>
          <a:p>
            <a:pPr algn="just"/>
            <a:r>
              <a:rPr lang="en-US" dirty="0">
                <a:latin typeface="Book Antiqua" panose="02040602050305030304" pitchFamily="18" charset="0"/>
              </a:rPr>
              <a:t>The term 'White Armbands' was one of many designations for the Lithuanian TDA battalion (Lithuanian: </a:t>
            </a:r>
            <a:r>
              <a:rPr lang="en-US" dirty="0" err="1">
                <a:latin typeface="Book Antiqua" panose="02040602050305030304" pitchFamily="18" charset="0"/>
              </a:rPr>
              <a:t>Tautinio</a:t>
            </a:r>
            <a:r>
              <a:rPr lang="en-US" dirty="0">
                <a:latin typeface="Book Antiqua" panose="02040602050305030304" pitchFamily="18" charset="0"/>
              </a:rPr>
              <a:t> </a:t>
            </a:r>
            <a:r>
              <a:rPr lang="en-US" dirty="0" err="1">
                <a:latin typeface="Book Antiqua" panose="02040602050305030304" pitchFamily="18" charset="0"/>
              </a:rPr>
              <a:t>darbo</a:t>
            </a:r>
            <a:r>
              <a:rPr lang="en-US" dirty="0">
                <a:latin typeface="Book Antiqua" panose="02040602050305030304" pitchFamily="18" charset="0"/>
              </a:rPr>
              <a:t> </a:t>
            </a:r>
            <a:r>
              <a:rPr lang="en-US" dirty="0" err="1">
                <a:latin typeface="Book Antiqua" panose="02040602050305030304" pitchFamily="18" charset="0"/>
              </a:rPr>
              <a:t>apsaugos</a:t>
            </a:r>
            <a:r>
              <a:rPr lang="en-US" dirty="0">
                <a:latin typeface="Book Antiqua" panose="02040602050305030304" pitchFamily="18" charset="0"/>
              </a:rPr>
              <a:t>; lit.: "National Labor Service"). At the beginning of Operation Barbarossa, it was set up by the Provisional Government of Lithuania as a paramilitary battalion and was intended to form the basis for a future independent Lithuanian army but was taken over by the Nazis and reorganized into the Lithuanian auxiliary police battalions. These two units actively participated in the mass murder of Jews in Lithuania and Belarus. </a:t>
            </a:r>
            <a:endParaRPr lang="fr-FR" dirty="0">
              <a:latin typeface="Book Antiqua" panose="02040602050305030304" pitchFamily="18" charset="0"/>
            </a:endParaRPr>
          </a:p>
        </p:txBody>
      </p:sp>
    </p:spTree>
    <p:extLst>
      <p:ext uri="{BB962C8B-B14F-4D97-AF65-F5344CB8AC3E}">
        <p14:creationId xmlns:p14="http://schemas.microsoft.com/office/powerpoint/2010/main" val="2803212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47D97-B61F-D6CE-0A91-62523BDB77F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01DDE18-7668-7F96-C84D-640A1D7F4ADE}"/>
              </a:ext>
            </a:extLst>
          </p:cNvPr>
          <p:cNvSpPr txBox="1">
            <a:spLocks noGrp="1"/>
          </p:cNvSpPr>
          <p:nvPr>
            <p:ph type="title"/>
          </p:nvPr>
        </p:nvSpPr>
        <p:spPr>
          <a:xfrm>
            <a:off x="838199" y="824895"/>
            <a:ext cx="10515600" cy="424732"/>
          </a:xfrm>
          <a:prstGeom prst="rect">
            <a:avLst/>
          </a:prstGeom>
          <a:noFill/>
        </p:spPr>
        <p:txBody>
          <a:bodyPr wrap="square">
            <a:spAutoFit/>
          </a:bodyPr>
          <a:lstStyle/>
          <a:p>
            <a:r>
              <a:rPr lang="en-ZA" sz="2400" b="1" noProof="0" dirty="0">
                <a:solidFill>
                  <a:schemeClr val="tx2"/>
                </a:solidFill>
                <a:latin typeface="Georgia" panose="02040502050405020303" pitchFamily="18" charset="0"/>
              </a:rPr>
              <a:t>4. The Public </a:t>
            </a:r>
            <a:r>
              <a:rPr lang="en-ZA" sz="2400" b="1" dirty="0">
                <a:solidFill>
                  <a:schemeClr val="tx2"/>
                </a:solidFill>
                <a:latin typeface="Georgia" panose="02040502050405020303" pitchFamily="18" charset="0"/>
              </a:rPr>
              <a:t>N</a:t>
            </a:r>
            <a:r>
              <a:rPr lang="en-ZA" sz="2400" b="1" noProof="0" dirty="0" err="1">
                <a:solidFill>
                  <a:schemeClr val="tx2"/>
                </a:solidFill>
                <a:latin typeface="Georgia" panose="02040502050405020303" pitchFamily="18" charset="0"/>
              </a:rPr>
              <a:t>ature</a:t>
            </a:r>
            <a:r>
              <a:rPr lang="en-ZA" sz="2400" b="1" noProof="0" dirty="0">
                <a:solidFill>
                  <a:schemeClr val="tx2"/>
                </a:solidFill>
                <a:latin typeface="Georgia" panose="02040502050405020303" pitchFamily="18" charset="0"/>
              </a:rPr>
              <a:t> of the Crime</a:t>
            </a:r>
          </a:p>
        </p:txBody>
      </p:sp>
      <p:pic>
        <p:nvPicPr>
          <p:cNvPr id="3" name="Image 2" descr="Une image contenant plein air, nuage, ciel, herbe&#10;&#10;Le contenu généré par l’IA peut être incorrect.">
            <a:extLst>
              <a:ext uri="{FF2B5EF4-FFF2-40B4-BE49-F238E27FC236}">
                <a16:creationId xmlns:a16="http://schemas.microsoft.com/office/drawing/2014/main" id="{5132C198-C27D-F34C-5D95-EFFA4B502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957" y="1487375"/>
            <a:ext cx="6612083" cy="4408055"/>
          </a:xfrm>
          <a:prstGeom prst="rect">
            <a:avLst/>
          </a:prstGeom>
        </p:spPr>
      </p:pic>
      <p:sp>
        <p:nvSpPr>
          <p:cNvPr id="5" name="ZoneTexte 4">
            <a:extLst>
              <a:ext uri="{FF2B5EF4-FFF2-40B4-BE49-F238E27FC236}">
                <a16:creationId xmlns:a16="http://schemas.microsoft.com/office/drawing/2014/main" id="{725B619A-D872-5E68-B494-93356DA333EB}"/>
              </a:ext>
            </a:extLst>
          </p:cNvPr>
          <p:cNvSpPr txBox="1"/>
          <p:nvPr/>
        </p:nvSpPr>
        <p:spPr>
          <a:xfrm>
            <a:off x="3253138" y="6010067"/>
            <a:ext cx="5685719" cy="246221"/>
          </a:xfrm>
          <a:prstGeom prst="rect">
            <a:avLst/>
          </a:prstGeom>
          <a:noFill/>
        </p:spPr>
        <p:txBody>
          <a:bodyPr wrap="square">
            <a:spAutoFit/>
          </a:bodyPr>
          <a:lstStyle/>
          <a:p>
            <a:pPr algn="ctr"/>
            <a:r>
              <a:rPr lang="en-ZA" sz="1000" i="1" dirty="0">
                <a:latin typeface="Book Antiqua" panose="02040602050305030304" pitchFamily="18" charset="0"/>
              </a:rPr>
              <a:t>Road between</a:t>
            </a:r>
            <a:r>
              <a:rPr lang="en-ZA" sz="1000" i="1" noProof="0" dirty="0">
                <a:latin typeface="Book Antiqua" panose="02040602050305030304" pitchFamily="18" charset="0"/>
              </a:rPr>
              <a:t> </a:t>
            </a:r>
            <a:r>
              <a:rPr lang="en-ZA" sz="1000" i="1" dirty="0" err="1">
                <a:latin typeface="Book Antiqua" panose="02040602050305030304" pitchFamily="18" charset="0"/>
              </a:rPr>
              <a:t>Kaušėnai</a:t>
            </a:r>
            <a:r>
              <a:rPr lang="en-ZA" sz="1000" i="1" dirty="0">
                <a:latin typeface="Book Antiqua" panose="02040602050305030304" pitchFamily="18" charset="0"/>
              </a:rPr>
              <a:t> and </a:t>
            </a:r>
            <a:r>
              <a:rPr lang="en-ZA" sz="1000" i="1" dirty="0" err="1">
                <a:latin typeface="Book Antiqua" panose="02040602050305030304" pitchFamily="18" charset="0"/>
              </a:rPr>
              <a:t>Plungė</a:t>
            </a:r>
            <a:r>
              <a:rPr lang="en-ZA" sz="1000" i="1" noProof="0" dirty="0">
                <a:latin typeface="Book Antiqua" panose="02040602050305030304" pitchFamily="18" charset="0"/>
              </a:rPr>
              <a:t>. 2024. Kau</a:t>
            </a:r>
            <a:r>
              <a:rPr lang="en-ZA" sz="1000" i="1" dirty="0" err="1">
                <a:latin typeface="Book Antiqua" panose="02040602050305030304" pitchFamily="18" charset="0"/>
              </a:rPr>
              <a:t>šėnai</a:t>
            </a:r>
            <a:r>
              <a:rPr lang="en-ZA" sz="1000" i="1" noProof="0" dirty="0">
                <a:latin typeface="Book Antiqua" panose="02040602050305030304" pitchFamily="18" charset="0"/>
              </a:rPr>
              <a:t>, Lithuania. </a:t>
            </a:r>
            <a:r>
              <a:rPr lang="en-ZA" sz="1000" i="1" dirty="0" err="1">
                <a:latin typeface="Book Antiqua" panose="02040602050305030304" pitchFamily="18" charset="0"/>
              </a:rPr>
              <a:t>Yahad</a:t>
            </a:r>
            <a:r>
              <a:rPr lang="en-ZA" sz="1000" i="1" dirty="0">
                <a:latin typeface="Book Antiqua" panose="02040602050305030304" pitchFamily="18" charset="0"/>
              </a:rPr>
              <a:t> – in Unum</a:t>
            </a:r>
            <a:r>
              <a:rPr lang="en-ZA" sz="1000" i="1" noProof="0" dirty="0">
                <a:latin typeface="Book Antiqua" panose="02040602050305030304" pitchFamily="18" charset="0"/>
              </a:rPr>
              <a:t>.</a:t>
            </a:r>
          </a:p>
        </p:txBody>
      </p:sp>
    </p:spTree>
    <p:extLst>
      <p:ext uri="{BB962C8B-B14F-4D97-AF65-F5344CB8AC3E}">
        <p14:creationId xmlns:p14="http://schemas.microsoft.com/office/powerpoint/2010/main" val="223397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F76D8-5B4A-AE06-06D8-FCEE4ABC7E3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FD308E4-8698-E137-F636-2EF656F09B57}"/>
              </a:ext>
            </a:extLst>
          </p:cNvPr>
          <p:cNvSpPr txBox="1">
            <a:spLocks noGrp="1"/>
          </p:cNvSpPr>
          <p:nvPr>
            <p:ph type="title"/>
          </p:nvPr>
        </p:nvSpPr>
        <p:spPr>
          <a:xfrm>
            <a:off x="838200" y="815540"/>
            <a:ext cx="10515600" cy="424732"/>
          </a:xfrm>
          <a:prstGeom prst="rect">
            <a:avLst/>
          </a:prstGeom>
          <a:noFill/>
        </p:spPr>
        <p:txBody>
          <a:bodyPr wrap="square">
            <a:spAutoFit/>
          </a:bodyPr>
          <a:lstStyle/>
          <a:p>
            <a:r>
              <a:rPr lang="en-ZA" sz="2400" b="1" noProof="0" dirty="0">
                <a:solidFill>
                  <a:schemeClr val="tx2"/>
                </a:solidFill>
                <a:latin typeface="Georgia" panose="02040502050405020303" pitchFamily="18" charset="0"/>
              </a:rPr>
              <a:t>5. Jewish Life </a:t>
            </a:r>
            <a:r>
              <a:rPr lang="en-ZA" sz="2400" b="1" dirty="0">
                <a:solidFill>
                  <a:schemeClr val="tx2"/>
                </a:solidFill>
                <a:latin typeface="Georgia" panose="02040502050405020303" pitchFamily="18" charset="0"/>
              </a:rPr>
              <a:t>B</a:t>
            </a:r>
            <a:r>
              <a:rPr lang="en-ZA" sz="2400" b="1" noProof="0" dirty="0" err="1">
                <a:solidFill>
                  <a:schemeClr val="tx2"/>
                </a:solidFill>
                <a:latin typeface="Georgia" panose="02040502050405020303" pitchFamily="18" charset="0"/>
              </a:rPr>
              <a:t>efore</a:t>
            </a:r>
            <a:r>
              <a:rPr lang="en-ZA" sz="2400" b="1" noProof="0" dirty="0">
                <a:solidFill>
                  <a:schemeClr val="tx2"/>
                </a:solidFill>
                <a:latin typeface="Georgia" panose="02040502050405020303" pitchFamily="18" charset="0"/>
              </a:rPr>
              <a:t> and After</a:t>
            </a:r>
          </a:p>
        </p:txBody>
      </p:sp>
      <p:sp>
        <p:nvSpPr>
          <p:cNvPr id="2" name="ZoneTexte 1">
            <a:extLst>
              <a:ext uri="{FF2B5EF4-FFF2-40B4-BE49-F238E27FC236}">
                <a16:creationId xmlns:a16="http://schemas.microsoft.com/office/drawing/2014/main" id="{D195489F-5733-ADAC-DF24-DEA8E1F581ED}"/>
              </a:ext>
            </a:extLst>
          </p:cNvPr>
          <p:cNvSpPr txBox="1"/>
          <p:nvPr/>
        </p:nvSpPr>
        <p:spPr>
          <a:xfrm>
            <a:off x="3068811" y="5796239"/>
            <a:ext cx="6054378" cy="246221"/>
          </a:xfrm>
          <a:prstGeom prst="rect">
            <a:avLst/>
          </a:prstGeom>
          <a:noFill/>
        </p:spPr>
        <p:txBody>
          <a:bodyPr wrap="square" rtlCol="0">
            <a:spAutoFit/>
          </a:bodyPr>
          <a:lstStyle/>
          <a:p>
            <a:pPr algn="ctr"/>
            <a:r>
              <a:rPr lang="en-ZA" sz="1000" i="1" noProof="0" dirty="0">
                <a:latin typeface="Book Antiqua" panose="02040602050305030304" pitchFamily="18" charset="0"/>
              </a:rPr>
              <a:t>Jewish shops in Plungė. Circa: 1930. Plungė, Lithuania. Photographer unknown. Courtesy of Miestai.net</a:t>
            </a:r>
          </a:p>
        </p:txBody>
      </p:sp>
      <p:pic>
        <p:nvPicPr>
          <p:cNvPr id="5" name="Image 4" descr="Une image contenant plein air, sol, ciel, bâtiment&#10;&#10;Description générée automatiquement">
            <a:extLst>
              <a:ext uri="{FF2B5EF4-FFF2-40B4-BE49-F238E27FC236}">
                <a16:creationId xmlns:a16="http://schemas.microsoft.com/office/drawing/2014/main" id="{0D577083-FAD3-1179-7016-4B58A13A18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634" y="1697282"/>
            <a:ext cx="7096732" cy="3903203"/>
          </a:xfrm>
          <a:prstGeom prst="rect">
            <a:avLst/>
          </a:prstGeom>
          <a:noFill/>
          <a:ln>
            <a:noFill/>
          </a:ln>
        </p:spPr>
      </p:pic>
    </p:spTree>
    <p:extLst>
      <p:ext uri="{BB962C8B-B14F-4D97-AF65-F5344CB8AC3E}">
        <p14:creationId xmlns:p14="http://schemas.microsoft.com/office/powerpoint/2010/main" val="204045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52BA-51D4-FF81-0CB9-D18D910CCA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C3D6CA1-8414-47EE-A0C8-BCC38C6A9E5A}"/>
              </a:ext>
            </a:extLst>
          </p:cNvPr>
          <p:cNvSpPr>
            <a:spLocks noGrp="1"/>
          </p:cNvSpPr>
          <p:nvPr>
            <p:ph type="title"/>
          </p:nvPr>
        </p:nvSpPr>
        <p:spPr>
          <a:xfrm>
            <a:off x="584703" y="307267"/>
            <a:ext cx="10515600" cy="1325563"/>
          </a:xfrm>
        </p:spPr>
        <p:txBody>
          <a:bodyPr>
            <a:normAutofit/>
          </a:bodyPr>
          <a:lstStyle/>
          <a:p>
            <a:r>
              <a:rPr lang="en-ZA" sz="2400" b="1" noProof="0" dirty="0">
                <a:solidFill>
                  <a:schemeClr val="tx2"/>
                </a:solidFill>
                <a:latin typeface="Georgia" panose="02040502050405020303" pitchFamily="18" charset="0"/>
              </a:rPr>
              <a:t>Create a Timeline of the Events in Plungė</a:t>
            </a:r>
            <a:endParaRPr lang="en-ZA" sz="2400" b="1" noProof="0" dirty="0"/>
          </a:p>
        </p:txBody>
      </p:sp>
      <p:sp>
        <p:nvSpPr>
          <p:cNvPr id="3" name="Espace réservé du contenu 2">
            <a:extLst>
              <a:ext uri="{FF2B5EF4-FFF2-40B4-BE49-F238E27FC236}">
                <a16:creationId xmlns:a16="http://schemas.microsoft.com/office/drawing/2014/main" id="{9814E5DA-95AB-A768-044C-8FC9EDE58B98}"/>
              </a:ext>
            </a:extLst>
          </p:cNvPr>
          <p:cNvSpPr>
            <a:spLocks noGrp="1"/>
          </p:cNvSpPr>
          <p:nvPr>
            <p:ph idx="1"/>
          </p:nvPr>
        </p:nvSpPr>
        <p:spPr>
          <a:xfrm>
            <a:off x="5705947" y="2073206"/>
            <a:ext cx="5960952" cy="4609403"/>
          </a:xfrm>
        </p:spPr>
        <p:txBody>
          <a:bodyPr>
            <a:noAutofit/>
          </a:bodyPr>
          <a:lstStyle/>
          <a:p>
            <a:pPr marL="457200" lvl="1" indent="0">
              <a:lnSpc>
                <a:spcPct val="150000"/>
              </a:lnSpc>
              <a:buNone/>
            </a:pPr>
            <a:r>
              <a:rPr lang="en-ZA" sz="1800" dirty="0">
                <a:latin typeface="Book Antiqua" panose="02040602050305030304" pitchFamily="18" charset="0"/>
              </a:rPr>
              <a:t>a.  </a:t>
            </a:r>
            <a:r>
              <a:rPr lang="en-ZA" sz="1700" noProof="0" dirty="0">
                <a:latin typeface="Book Antiqua" panose="02040602050305030304" pitchFamily="18" charset="0"/>
              </a:rPr>
              <a:t>Jews loaded onto trucks and brought to Kaušėnai</a:t>
            </a:r>
          </a:p>
          <a:p>
            <a:pPr marL="457200" lvl="1" indent="0">
              <a:lnSpc>
                <a:spcPct val="150000"/>
              </a:lnSpc>
              <a:buNone/>
            </a:pPr>
            <a:r>
              <a:rPr lang="en-ZA" sz="1700" noProof="0" dirty="0">
                <a:latin typeface="Book Antiqua" panose="02040602050305030304" pitchFamily="18" charset="0"/>
              </a:rPr>
              <a:t>b.  Lithuanian partisans shoot the Jews</a:t>
            </a:r>
          </a:p>
          <a:p>
            <a:pPr marL="457200" lvl="1" indent="0">
              <a:lnSpc>
                <a:spcPct val="150000"/>
              </a:lnSpc>
              <a:buNone/>
            </a:pPr>
            <a:r>
              <a:rPr lang="en-ZA" sz="1700" dirty="0">
                <a:latin typeface="Book Antiqua" panose="02040602050305030304" pitchFamily="18" charset="0"/>
              </a:rPr>
              <a:t>c.  </a:t>
            </a:r>
            <a:r>
              <a:rPr lang="en-ZA" sz="1700" noProof="0" dirty="0">
                <a:latin typeface="Book Antiqua" panose="02040602050305030304" pitchFamily="18" charset="0"/>
              </a:rPr>
              <a:t>Jews gathered in the ghetto (synagogue)</a:t>
            </a:r>
          </a:p>
          <a:p>
            <a:pPr marL="457200" lvl="1" indent="0">
              <a:lnSpc>
                <a:spcPct val="150000"/>
              </a:lnSpc>
              <a:buNone/>
            </a:pPr>
            <a:r>
              <a:rPr lang="en-ZA" sz="1700" dirty="0">
                <a:latin typeface="Book Antiqua" panose="02040602050305030304" pitchFamily="18" charset="0"/>
              </a:rPr>
              <a:t>d.  </a:t>
            </a:r>
            <a:r>
              <a:rPr lang="en-ZA" sz="1700" noProof="0" dirty="0">
                <a:latin typeface="Book Antiqua" panose="02040602050305030304" pitchFamily="18" charset="0"/>
              </a:rPr>
              <a:t>Jews accused of </a:t>
            </a:r>
            <a:r>
              <a:rPr lang="en-ZA" sz="1700" dirty="0">
                <a:latin typeface="Book Antiqua" panose="02040602050305030304" pitchFamily="18" charset="0"/>
              </a:rPr>
              <a:t>starting the fire</a:t>
            </a:r>
            <a:endParaRPr lang="en-ZA" sz="1700" noProof="0" dirty="0">
              <a:latin typeface="Book Antiqua" panose="02040602050305030304" pitchFamily="18" charset="0"/>
            </a:endParaRPr>
          </a:p>
          <a:p>
            <a:pPr marL="457200" lvl="1" indent="0">
              <a:lnSpc>
                <a:spcPct val="150000"/>
              </a:lnSpc>
              <a:buNone/>
            </a:pPr>
            <a:r>
              <a:rPr lang="en-ZA" sz="1700" dirty="0">
                <a:latin typeface="Book Antiqua" panose="02040602050305030304" pitchFamily="18" charset="0"/>
              </a:rPr>
              <a:t>e.  </a:t>
            </a:r>
            <a:r>
              <a:rPr lang="en-ZA" sz="1700" noProof="0" dirty="0">
                <a:latin typeface="Book Antiqua" panose="02040602050305030304" pitchFamily="18" charset="0"/>
              </a:rPr>
              <a:t>Arrival of German troops in </a:t>
            </a:r>
            <a:r>
              <a:rPr lang="en-ZA" sz="1700" noProof="0" dirty="0" err="1">
                <a:latin typeface="Book Antiqua" panose="02040602050305030304" pitchFamily="18" charset="0"/>
              </a:rPr>
              <a:t>Plung</a:t>
            </a:r>
            <a:r>
              <a:rPr lang="en-ZA" sz="1700" noProof="0" dirty="0" err="1">
                <a:solidFill>
                  <a:schemeClr val="tx2"/>
                </a:solidFill>
                <a:latin typeface="Book Antiqua" panose="02040602050305030304" pitchFamily="18" charset="0"/>
              </a:rPr>
              <a:t>ė</a:t>
            </a:r>
            <a:endParaRPr lang="en-ZA" sz="1700" dirty="0">
              <a:solidFill>
                <a:schemeClr val="tx2"/>
              </a:solidFill>
              <a:latin typeface="Book Antiqua" panose="02040602050305030304" pitchFamily="18" charset="0"/>
            </a:endParaRPr>
          </a:p>
          <a:p>
            <a:pPr marL="457200" lvl="1" indent="0">
              <a:lnSpc>
                <a:spcPct val="150000"/>
              </a:lnSpc>
              <a:buNone/>
            </a:pPr>
            <a:r>
              <a:rPr lang="en-ZA" sz="1700" noProof="0" dirty="0">
                <a:solidFill>
                  <a:schemeClr val="tx2"/>
                </a:solidFill>
                <a:latin typeface="Book Antiqua" panose="02040602050305030304" pitchFamily="18" charset="0"/>
              </a:rPr>
              <a:t>f.  </a:t>
            </a:r>
            <a:r>
              <a:rPr lang="en-ZA" sz="1700" noProof="0" dirty="0">
                <a:latin typeface="Book Antiqua" panose="02040602050305030304" pitchFamily="18" charset="0"/>
              </a:rPr>
              <a:t>Jews’ possessions plundered</a:t>
            </a:r>
          </a:p>
          <a:p>
            <a:pPr marL="800100" lvl="1" indent="-342900">
              <a:lnSpc>
                <a:spcPct val="150000"/>
              </a:lnSpc>
              <a:buAutoNum type="alphaLcPeriod" startAt="7"/>
            </a:pPr>
            <a:r>
              <a:rPr lang="en-ZA" sz="1700" noProof="0" dirty="0">
                <a:latin typeface="Book Antiqua" panose="02040602050305030304" pitchFamily="18" charset="0"/>
              </a:rPr>
              <a:t>“Fire” breaks out in </a:t>
            </a:r>
            <a:r>
              <a:rPr lang="en-ZA" sz="1700" noProof="0" dirty="0" err="1">
                <a:latin typeface="Book Antiqua" panose="02040602050305030304" pitchFamily="18" charset="0"/>
              </a:rPr>
              <a:t>Plung</a:t>
            </a:r>
            <a:r>
              <a:rPr lang="en-ZA" sz="1700" noProof="0" dirty="0" err="1">
                <a:solidFill>
                  <a:schemeClr val="tx2"/>
                </a:solidFill>
                <a:latin typeface="Book Antiqua" panose="02040602050305030304" pitchFamily="18" charset="0"/>
              </a:rPr>
              <a:t>ė</a:t>
            </a:r>
            <a:endParaRPr lang="en-ZA" sz="1700" noProof="0" dirty="0">
              <a:solidFill>
                <a:schemeClr val="tx2"/>
              </a:solidFill>
              <a:latin typeface="Book Antiqua" panose="02040602050305030304" pitchFamily="18" charset="0"/>
            </a:endParaRPr>
          </a:p>
          <a:p>
            <a:pPr marL="800100" lvl="1" indent="-342900">
              <a:lnSpc>
                <a:spcPct val="150000"/>
              </a:lnSpc>
              <a:buAutoNum type="alphaLcPeriod" startAt="7"/>
            </a:pPr>
            <a:r>
              <a:rPr lang="en-ZA" sz="1700" dirty="0">
                <a:latin typeface="Book Antiqua" panose="02040602050305030304" pitchFamily="18" charset="0"/>
              </a:rPr>
              <a:t>Jews gathered in front of the synagogue</a:t>
            </a:r>
          </a:p>
          <a:p>
            <a:pPr marL="800100" lvl="1" indent="-342900">
              <a:lnSpc>
                <a:spcPct val="150000"/>
              </a:lnSpc>
              <a:buAutoNum type="alphaLcPeriod" startAt="7"/>
            </a:pPr>
            <a:r>
              <a:rPr lang="en-ZA" sz="1700" dirty="0">
                <a:latin typeface="Book Antiqua" panose="02040602050305030304" pitchFamily="18" charset="0"/>
              </a:rPr>
              <a:t>Jews walk in the column</a:t>
            </a:r>
            <a:endParaRPr lang="en-ZA" sz="1700" noProof="0" dirty="0">
              <a:latin typeface="Book Antiqua" panose="02040602050305030304" pitchFamily="18" charset="0"/>
            </a:endParaRPr>
          </a:p>
        </p:txBody>
      </p:sp>
      <p:sp>
        <p:nvSpPr>
          <p:cNvPr id="5" name="Espace réservé du contenu 2">
            <a:extLst>
              <a:ext uri="{FF2B5EF4-FFF2-40B4-BE49-F238E27FC236}">
                <a16:creationId xmlns:a16="http://schemas.microsoft.com/office/drawing/2014/main" id="{B19F029C-D020-D165-5FAA-864BACD80DBF}"/>
              </a:ext>
            </a:extLst>
          </p:cNvPr>
          <p:cNvSpPr txBox="1">
            <a:spLocks/>
          </p:cNvSpPr>
          <p:nvPr/>
        </p:nvSpPr>
        <p:spPr>
          <a:xfrm>
            <a:off x="1339160" y="1487973"/>
            <a:ext cx="4366787" cy="4098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1.</a:t>
            </a:r>
          </a:p>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2.</a:t>
            </a:r>
          </a:p>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3.</a:t>
            </a:r>
          </a:p>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4.</a:t>
            </a:r>
          </a:p>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5.</a:t>
            </a:r>
          </a:p>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6.</a:t>
            </a:r>
          </a:p>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7.</a:t>
            </a:r>
          </a:p>
          <a:p>
            <a:pPr marL="0" indent="0">
              <a:lnSpc>
                <a:spcPct val="150000"/>
              </a:lnSpc>
              <a:buFont typeface="Arial" panose="020B0604020202020204" pitchFamily="34" charset="0"/>
              <a:buNone/>
            </a:pPr>
            <a:r>
              <a:rPr lang="en-ZA" sz="1800" b="1" dirty="0">
                <a:solidFill>
                  <a:schemeClr val="tx2"/>
                </a:solidFill>
                <a:latin typeface="Book Antiqua" panose="02040602050305030304" pitchFamily="18" charset="0"/>
              </a:rPr>
              <a:t>8.</a:t>
            </a:r>
          </a:p>
          <a:p>
            <a:pPr marL="0" indent="0">
              <a:lnSpc>
                <a:spcPct val="150000"/>
              </a:lnSpc>
              <a:buFont typeface="Arial" panose="020B0604020202020204" pitchFamily="34" charset="0"/>
              <a:buNone/>
            </a:pPr>
            <a:r>
              <a:rPr lang="en-ZA" sz="1800" b="1" noProof="0" dirty="0">
                <a:solidFill>
                  <a:schemeClr val="tx2"/>
                </a:solidFill>
                <a:latin typeface="Book Antiqua" panose="02040602050305030304" pitchFamily="18" charset="0"/>
              </a:rPr>
              <a:t>9.</a:t>
            </a:r>
          </a:p>
        </p:txBody>
      </p:sp>
      <p:sp>
        <p:nvSpPr>
          <p:cNvPr id="6" name="Espace réservé du contenu 2">
            <a:extLst>
              <a:ext uri="{FF2B5EF4-FFF2-40B4-BE49-F238E27FC236}">
                <a16:creationId xmlns:a16="http://schemas.microsoft.com/office/drawing/2014/main" id="{FDF1D4F8-ADD4-627F-19E9-CD06B44EE306}"/>
              </a:ext>
            </a:extLst>
          </p:cNvPr>
          <p:cNvSpPr txBox="1">
            <a:spLocks/>
          </p:cNvSpPr>
          <p:nvPr/>
        </p:nvSpPr>
        <p:spPr>
          <a:xfrm>
            <a:off x="5422649" y="1487973"/>
            <a:ext cx="5960952" cy="563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50000"/>
              </a:lnSpc>
              <a:buNone/>
            </a:pPr>
            <a:r>
              <a:rPr lang="en-ZA" sz="1800" noProof="0" dirty="0">
                <a:latin typeface="Book Antiqua" panose="02040602050305030304" pitchFamily="18" charset="0"/>
              </a:rPr>
              <a:t>Put the following events in the correct order:</a:t>
            </a:r>
          </a:p>
        </p:txBody>
      </p:sp>
    </p:spTree>
    <p:extLst>
      <p:ext uri="{BB962C8B-B14F-4D97-AF65-F5344CB8AC3E}">
        <p14:creationId xmlns:p14="http://schemas.microsoft.com/office/powerpoint/2010/main" val="3589852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texte, capture d’écran, Police, ligne&#10;&#10;Le contenu généré par l’IA peut être incorrect.">
            <a:extLst>
              <a:ext uri="{FF2B5EF4-FFF2-40B4-BE49-F238E27FC236}">
                <a16:creationId xmlns:a16="http://schemas.microsoft.com/office/drawing/2014/main" id="{2BA37483-5274-DCA6-8E1C-65909237C882}"/>
              </a:ext>
            </a:extLst>
          </p:cNvPr>
          <p:cNvPicPr>
            <a:picLocks noChangeAspect="1"/>
          </p:cNvPicPr>
          <p:nvPr/>
        </p:nvPicPr>
        <p:blipFill>
          <a:blip r:embed="rId2">
            <a:extLst>
              <a:ext uri="{28A0092B-C50C-407E-A947-70E740481C1C}">
                <a14:useLocalDpi xmlns:a14="http://schemas.microsoft.com/office/drawing/2010/main" val="0"/>
              </a:ext>
            </a:extLst>
          </a:blip>
          <a:srcRect t="26402"/>
          <a:stretch>
            <a:fillRect/>
          </a:stretch>
        </p:blipFill>
        <p:spPr>
          <a:xfrm>
            <a:off x="1524000" y="1810692"/>
            <a:ext cx="9144000" cy="5047307"/>
          </a:xfrm>
          <a:prstGeom prst="rect">
            <a:avLst/>
          </a:prstGeom>
        </p:spPr>
      </p:pic>
      <p:sp>
        <p:nvSpPr>
          <p:cNvPr id="16" name="ZoneTexte 15">
            <a:extLst>
              <a:ext uri="{FF2B5EF4-FFF2-40B4-BE49-F238E27FC236}">
                <a16:creationId xmlns:a16="http://schemas.microsoft.com/office/drawing/2014/main" id="{190E503A-74D5-A664-2E5B-6115DF6C51BB}"/>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spTree>
    <p:extLst>
      <p:ext uri="{BB962C8B-B14F-4D97-AF65-F5344CB8AC3E}">
        <p14:creationId xmlns:p14="http://schemas.microsoft.com/office/powerpoint/2010/main" val="2840244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ligne&#10;&#10;Le contenu généré par l’IA peut être incorrect.">
            <a:extLst>
              <a:ext uri="{FF2B5EF4-FFF2-40B4-BE49-F238E27FC236}">
                <a16:creationId xmlns:a16="http://schemas.microsoft.com/office/drawing/2014/main" id="{2696C5F7-5D80-08E1-A2DF-5DC0D65F7B5B}"/>
              </a:ext>
            </a:extLst>
          </p:cNvPr>
          <p:cNvPicPr>
            <a:picLocks noChangeAspect="1"/>
          </p:cNvPicPr>
          <p:nvPr/>
        </p:nvPicPr>
        <p:blipFill>
          <a:blip r:embed="rId2">
            <a:extLst>
              <a:ext uri="{28A0092B-C50C-407E-A947-70E740481C1C}">
                <a14:useLocalDpi xmlns:a14="http://schemas.microsoft.com/office/drawing/2010/main" val="0"/>
              </a:ext>
            </a:extLst>
          </a:blip>
          <a:srcRect t="25742"/>
          <a:stretch>
            <a:fillRect/>
          </a:stretch>
        </p:blipFill>
        <p:spPr>
          <a:xfrm>
            <a:off x="1524000" y="1765426"/>
            <a:ext cx="9144000" cy="5092574"/>
          </a:xfrm>
          <a:prstGeom prst="rect">
            <a:avLst/>
          </a:prstGeom>
        </p:spPr>
      </p:pic>
      <p:sp>
        <p:nvSpPr>
          <p:cNvPr id="10" name="ZoneTexte 9">
            <a:extLst>
              <a:ext uri="{FF2B5EF4-FFF2-40B4-BE49-F238E27FC236}">
                <a16:creationId xmlns:a16="http://schemas.microsoft.com/office/drawing/2014/main" id="{6FC60D60-C319-B0B6-E72F-4E12B14106E8}"/>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spTree>
    <p:extLst>
      <p:ext uri="{BB962C8B-B14F-4D97-AF65-F5344CB8AC3E}">
        <p14:creationId xmlns:p14="http://schemas.microsoft.com/office/powerpoint/2010/main" val="118755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nombre&#10;&#10;Le contenu généré par l’IA peut être incorrect.">
            <a:extLst>
              <a:ext uri="{FF2B5EF4-FFF2-40B4-BE49-F238E27FC236}">
                <a16:creationId xmlns:a16="http://schemas.microsoft.com/office/drawing/2014/main" id="{ABEEACC7-8665-D050-888F-98FFAA66A53C}"/>
              </a:ext>
            </a:extLst>
          </p:cNvPr>
          <p:cNvPicPr>
            <a:picLocks noChangeAspect="1"/>
          </p:cNvPicPr>
          <p:nvPr/>
        </p:nvPicPr>
        <p:blipFill>
          <a:blip r:embed="rId2">
            <a:extLst>
              <a:ext uri="{28A0092B-C50C-407E-A947-70E740481C1C}">
                <a14:useLocalDpi xmlns:a14="http://schemas.microsoft.com/office/drawing/2010/main" val="0"/>
              </a:ext>
            </a:extLst>
          </a:blip>
          <a:srcRect t="24819"/>
          <a:stretch>
            <a:fillRect/>
          </a:stretch>
        </p:blipFill>
        <p:spPr>
          <a:xfrm>
            <a:off x="1524000" y="1702050"/>
            <a:ext cx="9144000" cy="5155949"/>
          </a:xfrm>
          <a:prstGeom prst="rect">
            <a:avLst/>
          </a:prstGeom>
        </p:spPr>
      </p:pic>
      <p:sp>
        <p:nvSpPr>
          <p:cNvPr id="8" name="ZoneTexte 7">
            <a:extLst>
              <a:ext uri="{FF2B5EF4-FFF2-40B4-BE49-F238E27FC236}">
                <a16:creationId xmlns:a16="http://schemas.microsoft.com/office/drawing/2014/main" id="{7E7E001E-1161-5647-DA71-EC79278D2DFE}"/>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spTree>
    <p:extLst>
      <p:ext uri="{BB962C8B-B14F-4D97-AF65-F5344CB8AC3E}">
        <p14:creationId xmlns:p14="http://schemas.microsoft.com/office/powerpoint/2010/main" val="2442296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nombre&#10;&#10;Le contenu généré par l’IA peut être incorrect.">
            <a:extLst>
              <a:ext uri="{FF2B5EF4-FFF2-40B4-BE49-F238E27FC236}">
                <a16:creationId xmlns:a16="http://schemas.microsoft.com/office/drawing/2014/main" id="{FA2ADA50-E76D-E9E0-79D8-AD7198AB1643}"/>
              </a:ext>
            </a:extLst>
          </p:cNvPr>
          <p:cNvPicPr>
            <a:picLocks noChangeAspect="1"/>
          </p:cNvPicPr>
          <p:nvPr/>
        </p:nvPicPr>
        <p:blipFill>
          <a:blip r:embed="rId2">
            <a:extLst>
              <a:ext uri="{28A0092B-C50C-407E-A947-70E740481C1C}">
                <a14:useLocalDpi xmlns:a14="http://schemas.microsoft.com/office/drawing/2010/main" val="0"/>
              </a:ext>
            </a:extLst>
          </a:blip>
          <a:srcRect t="25215"/>
          <a:stretch>
            <a:fillRect/>
          </a:stretch>
        </p:blipFill>
        <p:spPr>
          <a:xfrm>
            <a:off x="1524000" y="1729212"/>
            <a:ext cx="9144000" cy="5128788"/>
          </a:xfrm>
          <a:prstGeom prst="rect">
            <a:avLst/>
          </a:prstGeom>
        </p:spPr>
      </p:pic>
      <p:sp>
        <p:nvSpPr>
          <p:cNvPr id="8" name="ZoneTexte 7">
            <a:extLst>
              <a:ext uri="{FF2B5EF4-FFF2-40B4-BE49-F238E27FC236}">
                <a16:creationId xmlns:a16="http://schemas.microsoft.com/office/drawing/2014/main" id="{E017F3F4-DF9C-2483-411B-A0276151821B}"/>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spTree>
    <p:extLst>
      <p:ext uri="{BB962C8B-B14F-4D97-AF65-F5344CB8AC3E}">
        <p14:creationId xmlns:p14="http://schemas.microsoft.com/office/powerpoint/2010/main" val="442786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nombre&#10;&#10;Le contenu généré par l’IA peut être incorrect.">
            <a:extLst>
              <a:ext uri="{FF2B5EF4-FFF2-40B4-BE49-F238E27FC236}">
                <a16:creationId xmlns:a16="http://schemas.microsoft.com/office/drawing/2014/main" id="{A95317C5-3965-B7F2-DBB5-C07D5575D255}"/>
              </a:ext>
            </a:extLst>
          </p:cNvPr>
          <p:cNvPicPr>
            <a:picLocks noChangeAspect="1"/>
          </p:cNvPicPr>
          <p:nvPr/>
        </p:nvPicPr>
        <p:blipFill>
          <a:blip r:embed="rId2">
            <a:extLst>
              <a:ext uri="{28A0092B-C50C-407E-A947-70E740481C1C}">
                <a14:useLocalDpi xmlns:a14="http://schemas.microsoft.com/office/drawing/2010/main" val="0"/>
              </a:ext>
            </a:extLst>
          </a:blip>
          <a:srcRect t="25611"/>
          <a:stretch>
            <a:fillRect/>
          </a:stretch>
        </p:blipFill>
        <p:spPr>
          <a:xfrm>
            <a:off x="1524000" y="1756372"/>
            <a:ext cx="9144000" cy="5101628"/>
          </a:xfrm>
          <a:prstGeom prst="rect">
            <a:avLst/>
          </a:prstGeom>
        </p:spPr>
      </p:pic>
      <p:sp>
        <p:nvSpPr>
          <p:cNvPr id="8" name="ZoneTexte 7">
            <a:extLst>
              <a:ext uri="{FF2B5EF4-FFF2-40B4-BE49-F238E27FC236}">
                <a16:creationId xmlns:a16="http://schemas.microsoft.com/office/drawing/2014/main" id="{8EE3F579-B5E8-2B67-8420-7CB24C0998FF}"/>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spTree>
    <p:extLst>
      <p:ext uri="{BB962C8B-B14F-4D97-AF65-F5344CB8AC3E}">
        <p14:creationId xmlns:p14="http://schemas.microsoft.com/office/powerpoint/2010/main" val="775779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BFD40A0-7D71-AD98-1EB5-DC368210E129}"/>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pic>
        <p:nvPicPr>
          <p:cNvPr id="10" name="Image 9" descr="Une image contenant texte, capture d’écran, Police, nombre&#10;&#10;Le contenu généré par l’IA peut être incorrect.">
            <a:extLst>
              <a:ext uri="{FF2B5EF4-FFF2-40B4-BE49-F238E27FC236}">
                <a16:creationId xmlns:a16="http://schemas.microsoft.com/office/drawing/2014/main" id="{8A97A1C6-D234-3E8D-79E0-28DB6CFE1377}"/>
              </a:ext>
            </a:extLst>
          </p:cNvPr>
          <p:cNvPicPr>
            <a:picLocks noChangeAspect="1"/>
          </p:cNvPicPr>
          <p:nvPr/>
        </p:nvPicPr>
        <p:blipFill>
          <a:blip r:embed="rId2">
            <a:extLst>
              <a:ext uri="{28A0092B-C50C-407E-A947-70E740481C1C}">
                <a14:useLocalDpi xmlns:a14="http://schemas.microsoft.com/office/drawing/2010/main" val="0"/>
              </a:ext>
            </a:extLst>
          </a:blip>
          <a:srcRect t="27327"/>
          <a:stretch>
            <a:fillRect/>
          </a:stretch>
        </p:blipFill>
        <p:spPr>
          <a:xfrm>
            <a:off x="1524000" y="1874066"/>
            <a:ext cx="9144000" cy="4983933"/>
          </a:xfrm>
          <a:prstGeom prst="rect">
            <a:avLst/>
          </a:prstGeom>
        </p:spPr>
      </p:pic>
    </p:spTree>
    <p:extLst>
      <p:ext uri="{BB962C8B-B14F-4D97-AF65-F5344CB8AC3E}">
        <p14:creationId xmlns:p14="http://schemas.microsoft.com/office/powerpoint/2010/main" val="346754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descr="Une image contenant texte, clipart&#10;&#10;Description générée automatiquement">
            <a:extLst>
              <a:ext uri="{FF2B5EF4-FFF2-40B4-BE49-F238E27FC236}">
                <a16:creationId xmlns:a16="http://schemas.microsoft.com/office/drawing/2014/main" id="{6313E21C-3F7C-035A-7A34-2DB251AC2C33}"/>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
        <p:nvSpPr>
          <p:cNvPr id="2" name="ZoneTexte 1">
            <a:extLst>
              <a:ext uri="{FF2B5EF4-FFF2-40B4-BE49-F238E27FC236}">
                <a16:creationId xmlns:a16="http://schemas.microsoft.com/office/drawing/2014/main" id="{FA69E8DD-08B0-FE40-8678-3EA5EACCB9F2}"/>
              </a:ext>
            </a:extLst>
          </p:cNvPr>
          <p:cNvSpPr txBox="1"/>
          <p:nvPr/>
        </p:nvSpPr>
        <p:spPr>
          <a:xfrm>
            <a:off x="757574" y="1248647"/>
            <a:ext cx="4155487" cy="461665"/>
          </a:xfrm>
          <a:prstGeom prst="rect">
            <a:avLst/>
          </a:prstGeom>
          <a:noFill/>
        </p:spPr>
        <p:txBody>
          <a:bodyPr wrap="square" rtlCol="0">
            <a:spAutoFit/>
          </a:bodyPr>
          <a:lstStyle/>
          <a:p>
            <a:r>
              <a:rPr lang="en-ZA" sz="2400" b="1" noProof="0" dirty="0">
                <a:solidFill>
                  <a:schemeClr val="tx2"/>
                </a:solidFill>
                <a:latin typeface="Georgia" panose="02040502050405020303" pitchFamily="18" charset="0"/>
              </a:rPr>
              <a:t>Holocaust by Bullets</a:t>
            </a:r>
          </a:p>
        </p:txBody>
      </p:sp>
      <p:sp>
        <p:nvSpPr>
          <p:cNvPr id="38" name="ZoneTexte 37">
            <a:extLst>
              <a:ext uri="{FF2B5EF4-FFF2-40B4-BE49-F238E27FC236}">
                <a16:creationId xmlns:a16="http://schemas.microsoft.com/office/drawing/2014/main" id="{648C1623-93FD-0197-0D4B-ADC96119885A}"/>
              </a:ext>
            </a:extLst>
          </p:cNvPr>
          <p:cNvSpPr txBox="1"/>
          <p:nvPr/>
        </p:nvSpPr>
        <p:spPr>
          <a:xfrm>
            <a:off x="757574" y="1923497"/>
            <a:ext cx="4497516" cy="3749231"/>
          </a:xfrm>
          <a:prstGeom prst="rect">
            <a:avLst/>
          </a:prstGeom>
          <a:noFill/>
        </p:spPr>
        <p:txBody>
          <a:bodyPr wrap="square">
            <a:spAutoFit/>
          </a:bodyPr>
          <a:lstStyle/>
          <a:p>
            <a:pPr>
              <a:lnSpc>
                <a:spcPct val="150000"/>
              </a:lnSpc>
              <a:buFont typeface="Arial" panose="020B0604020202020204" pitchFamily="34" charset="0"/>
              <a:buChar char="•"/>
            </a:pPr>
            <a:r>
              <a:rPr lang="en-ZA" sz="1600" noProof="0" dirty="0">
                <a:latin typeface="Book Antiqua" panose="02040602050305030304" pitchFamily="18" charset="0"/>
              </a:rPr>
              <a:t> Over two million Jews were murdered by German units and local collaborators in Eastern Europe</a:t>
            </a:r>
          </a:p>
          <a:p>
            <a:pPr>
              <a:lnSpc>
                <a:spcPct val="150000"/>
              </a:lnSpc>
              <a:buFont typeface="Arial" panose="020B0604020202020204" pitchFamily="34" charset="0"/>
              <a:buChar char="•"/>
            </a:pPr>
            <a:endParaRPr lang="en-ZA" sz="1600" noProof="0" dirty="0">
              <a:latin typeface="Book Antiqua" panose="02040602050305030304" pitchFamily="18" charset="0"/>
            </a:endParaRPr>
          </a:p>
          <a:p>
            <a:pPr>
              <a:lnSpc>
                <a:spcPct val="150000"/>
              </a:lnSpc>
              <a:buFont typeface="Arial" panose="020B0604020202020204" pitchFamily="34" charset="0"/>
              <a:buChar char="•"/>
            </a:pPr>
            <a:r>
              <a:rPr lang="en-ZA" sz="1600" noProof="0" dirty="0">
                <a:latin typeface="Book Antiqua" panose="02040602050305030304" pitchFamily="18" charset="0"/>
              </a:rPr>
              <a:t> The shootings continued alongside the existence of extermination camps like Auschwitz-Birkenau</a:t>
            </a:r>
          </a:p>
          <a:p>
            <a:pPr>
              <a:lnSpc>
                <a:spcPct val="150000"/>
              </a:lnSpc>
              <a:buFont typeface="Arial" panose="020B0604020202020204" pitchFamily="34" charset="0"/>
              <a:buChar char="•"/>
            </a:pPr>
            <a:endParaRPr lang="en-ZA" sz="1600" noProof="0" dirty="0">
              <a:latin typeface="Book Antiqua" panose="02040602050305030304" pitchFamily="18" charset="0"/>
            </a:endParaRPr>
          </a:p>
          <a:p>
            <a:pPr>
              <a:lnSpc>
                <a:spcPct val="150000"/>
              </a:lnSpc>
              <a:buFont typeface="Arial" panose="020B0604020202020204" pitchFamily="34" charset="0"/>
              <a:buChar char="•"/>
            </a:pPr>
            <a:r>
              <a:rPr lang="en-ZA" sz="1600" noProof="0" dirty="0">
                <a:latin typeface="Book Antiqua" panose="02040602050305030304" pitchFamily="18" charset="0"/>
              </a:rPr>
              <a:t> Many of the crimes were committed in public, in front of non-Jewish witnesses</a:t>
            </a:r>
          </a:p>
        </p:txBody>
      </p:sp>
      <p:pic>
        <p:nvPicPr>
          <p:cNvPr id="41" name="Image 40" descr="Une image contenant plein air, croquis, dessin, ciel&#10;&#10;Description générée automatiquement">
            <a:extLst>
              <a:ext uri="{FF2B5EF4-FFF2-40B4-BE49-F238E27FC236}">
                <a16:creationId xmlns:a16="http://schemas.microsoft.com/office/drawing/2014/main" id="{A08E8D88-05C9-2985-E65A-6CAA737AB9DC}"/>
              </a:ext>
            </a:extLst>
          </p:cNvPr>
          <p:cNvPicPr>
            <a:picLocks noChangeAspect="1"/>
          </p:cNvPicPr>
          <p:nvPr/>
        </p:nvPicPr>
        <p:blipFill rotWithShape="1">
          <a:blip r:embed="rId3">
            <a:extLst>
              <a:ext uri="{28A0092B-C50C-407E-A947-70E740481C1C}">
                <a14:useLocalDpi xmlns:a14="http://schemas.microsoft.com/office/drawing/2010/main" val="0"/>
              </a:ext>
            </a:extLst>
          </a:blip>
          <a:srcRect b="39538"/>
          <a:stretch>
            <a:fillRect/>
          </a:stretch>
        </p:blipFill>
        <p:spPr>
          <a:xfrm>
            <a:off x="5618677" y="1710312"/>
            <a:ext cx="6025752" cy="2635290"/>
          </a:xfrm>
          <a:prstGeom prst="rect">
            <a:avLst/>
          </a:prstGeom>
        </p:spPr>
      </p:pic>
      <p:sp>
        <p:nvSpPr>
          <p:cNvPr id="43" name="ZoneTexte 42">
            <a:extLst>
              <a:ext uri="{FF2B5EF4-FFF2-40B4-BE49-F238E27FC236}">
                <a16:creationId xmlns:a16="http://schemas.microsoft.com/office/drawing/2014/main" id="{E44360E7-CA9C-BB70-EE7E-2CE75A0E3704}"/>
              </a:ext>
            </a:extLst>
          </p:cNvPr>
          <p:cNvSpPr txBox="1"/>
          <p:nvPr/>
        </p:nvSpPr>
        <p:spPr>
          <a:xfrm>
            <a:off x="5618677" y="4489658"/>
            <a:ext cx="6025752" cy="646331"/>
          </a:xfrm>
          <a:prstGeom prst="rect">
            <a:avLst/>
          </a:prstGeom>
          <a:noFill/>
        </p:spPr>
        <p:txBody>
          <a:bodyPr wrap="square">
            <a:spAutoFit/>
          </a:bodyPr>
          <a:lstStyle/>
          <a:p>
            <a:r>
              <a:rPr lang="en-ZA" sz="1200" i="1" noProof="0" dirty="0">
                <a:latin typeface="Book Antiqua" panose="02040602050305030304" pitchFamily="18" charset="0"/>
              </a:rPr>
              <a:t>Members of an </a:t>
            </a:r>
            <a:r>
              <a:rPr lang="en-ZA" sz="1200" i="1" noProof="0" dirty="0" err="1">
                <a:latin typeface="Book Antiqua" panose="02040602050305030304" pitchFamily="18" charset="0"/>
              </a:rPr>
              <a:t>Einsatzkommando</a:t>
            </a:r>
            <a:r>
              <a:rPr lang="en-ZA" sz="1200" i="1" noProof="0" dirty="0">
                <a:latin typeface="Book Antiqua" panose="02040602050305030304" pitchFamily="18" charset="0"/>
              </a:rPr>
              <a:t> firing at a group of men standing at the bottom of a trench. Circa: 1941-1942. Whereabouts unknown. Photographer unknown. © USHMM, courtesy of </a:t>
            </a:r>
            <a:r>
              <a:rPr lang="en-ZA" sz="1200" i="1" noProof="0" dirty="0" err="1">
                <a:latin typeface="Book Antiqua" panose="02040602050305030304" pitchFamily="18" charset="0"/>
              </a:rPr>
              <a:t>Dokumentatioarchiv</a:t>
            </a:r>
            <a:r>
              <a:rPr lang="en-ZA" sz="1200" i="1" noProof="0" dirty="0">
                <a:latin typeface="Book Antiqua" panose="02040602050305030304" pitchFamily="18" charset="0"/>
              </a:rPr>
              <a:t> of the </a:t>
            </a:r>
            <a:r>
              <a:rPr lang="en-ZA" sz="1200" i="1" noProof="0" dirty="0" err="1">
                <a:latin typeface="Book Antiqua" panose="02040602050305030304" pitchFamily="18" charset="0"/>
              </a:rPr>
              <a:t>Oesterreichischen</a:t>
            </a:r>
            <a:r>
              <a:rPr lang="en-ZA" sz="1200" i="1" noProof="0" dirty="0">
                <a:latin typeface="Book Antiqua" panose="02040602050305030304" pitchFamily="18" charset="0"/>
              </a:rPr>
              <a:t> </a:t>
            </a:r>
            <a:r>
              <a:rPr lang="en-ZA" sz="1200" i="1" noProof="0" dirty="0" err="1">
                <a:latin typeface="Book Antiqua" panose="02040602050305030304" pitchFamily="18" charset="0"/>
              </a:rPr>
              <a:t>Widerstandes</a:t>
            </a:r>
            <a:endParaRPr lang="en-ZA" sz="1200" i="1" noProof="0" dirty="0">
              <a:latin typeface="Book Antiqua" panose="02040602050305030304" pitchFamily="18" charset="0"/>
            </a:endParaRPr>
          </a:p>
        </p:txBody>
      </p:sp>
    </p:spTree>
    <p:extLst>
      <p:ext uri="{BB962C8B-B14F-4D97-AF65-F5344CB8AC3E}">
        <p14:creationId xmlns:p14="http://schemas.microsoft.com/office/powerpoint/2010/main" val="3631633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23B26D0-2E82-31BE-E552-001A55CEF4AA}"/>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pic>
        <p:nvPicPr>
          <p:cNvPr id="10" name="Image 9" descr="Une image contenant texte, capture d’écran, Police, nombre&#10;&#10;Le contenu généré par l’IA peut être incorrect.">
            <a:extLst>
              <a:ext uri="{FF2B5EF4-FFF2-40B4-BE49-F238E27FC236}">
                <a16:creationId xmlns:a16="http://schemas.microsoft.com/office/drawing/2014/main" id="{EE4B2EE9-3488-D7C2-055E-670DDA15E1F5}"/>
              </a:ext>
            </a:extLst>
          </p:cNvPr>
          <p:cNvPicPr>
            <a:picLocks noChangeAspect="1"/>
          </p:cNvPicPr>
          <p:nvPr/>
        </p:nvPicPr>
        <p:blipFill>
          <a:blip r:embed="rId2">
            <a:extLst>
              <a:ext uri="{28A0092B-C50C-407E-A947-70E740481C1C}">
                <a14:useLocalDpi xmlns:a14="http://schemas.microsoft.com/office/drawing/2010/main" val="0"/>
              </a:ext>
            </a:extLst>
          </a:blip>
          <a:srcRect t="27647"/>
          <a:stretch>
            <a:fillRect/>
          </a:stretch>
        </p:blipFill>
        <p:spPr>
          <a:xfrm>
            <a:off x="1524000" y="1896034"/>
            <a:ext cx="9144000" cy="4961965"/>
          </a:xfrm>
          <a:prstGeom prst="rect">
            <a:avLst/>
          </a:prstGeom>
        </p:spPr>
      </p:pic>
    </p:spTree>
    <p:extLst>
      <p:ext uri="{BB962C8B-B14F-4D97-AF65-F5344CB8AC3E}">
        <p14:creationId xmlns:p14="http://schemas.microsoft.com/office/powerpoint/2010/main" val="1832364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70796D3-8B41-C655-0BA8-61BD65C01CE9}"/>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pic>
        <p:nvPicPr>
          <p:cNvPr id="10" name="Image 9" descr="Une image contenant texte, capture d’écran, Police, nombre&#10;&#10;Le contenu généré par l’IA peut être incorrect.">
            <a:extLst>
              <a:ext uri="{FF2B5EF4-FFF2-40B4-BE49-F238E27FC236}">
                <a16:creationId xmlns:a16="http://schemas.microsoft.com/office/drawing/2014/main" id="{9EC66ECB-2041-D04E-532E-0F85DE61231E}"/>
              </a:ext>
            </a:extLst>
          </p:cNvPr>
          <p:cNvPicPr>
            <a:picLocks noChangeAspect="1"/>
          </p:cNvPicPr>
          <p:nvPr/>
        </p:nvPicPr>
        <p:blipFill>
          <a:blip r:embed="rId2">
            <a:extLst>
              <a:ext uri="{28A0092B-C50C-407E-A947-70E740481C1C}">
                <a14:useLocalDpi xmlns:a14="http://schemas.microsoft.com/office/drawing/2010/main" val="0"/>
              </a:ext>
            </a:extLst>
          </a:blip>
          <a:srcRect t="26863"/>
          <a:stretch>
            <a:fillRect/>
          </a:stretch>
        </p:blipFill>
        <p:spPr>
          <a:xfrm>
            <a:off x="1524000" y="1842246"/>
            <a:ext cx="9144000" cy="5015753"/>
          </a:xfrm>
          <a:prstGeom prst="rect">
            <a:avLst/>
          </a:prstGeom>
        </p:spPr>
      </p:pic>
    </p:spTree>
    <p:extLst>
      <p:ext uri="{BB962C8B-B14F-4D97-AF65-F5344CB8AC3E}">
        <p14:creationId xmlns:p14="http://schemas.microsoft.com/office/powerpoint/2010/main" val="1902748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165D000-12C3-7A94-D4FF-6210EC1CFCC7}"/>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2C3F5E8D-48DC-5F46-A1B0-3329EE74301E}"/>
              </a:ext>
            </a:extLst>
          </p:cNvPr>
          <p:cNvPicPr>
            <a:picLocks noChangeAspect="1"/>
          </p:cNvPicPr>
          <p:nvPr/>
        </p:nvPicPr>
        <p:blipFill>
          <a:blip r:embed="rId2">
            <a:extLst>
              <a:ext uri="{28A0092B-C50C-407E-A947-70E740481C1C}">
                <a14:useLocalDpi xmlns:a14="http://schemas.microsoft.com/office/drawing/2010/main" val="0"/>
              </a:ext>
            </a:extLst>
          </a:blip>
          <a:srcRect t="25294"/>
          <a:stretch>
            <a:fillRect/>
          </a:stretch>
        </p:blipFill>
        <p:spPr>
          <a:xfrm>
            <a:off x="1524000" y="1734670"/>
            <a:ext cx="9144000" cy="5123329"/>
          </a:xfrm>
          <a:prstGeom prst="rect">
            <a:avLst/>
          </a:prstGeom>
        </p:spPr>
      </p:pic>
    </p:spTree>
    <p:extLst>
      <p:ext uri="{BB962C8B-B14F-4D97-AF65-F5344CB8AC3E}">
        <p14:creationId xmlns:p14="http://schemas.microsoft.com/office/powerpoint/2010/main" val="255879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0DDEB3F-5B01-ECEA-15AF-833628F3F354}"/>
              </a:ext>
            </a:extLst>
          </p:cNvPr>
          <p:cNvSpPr txBox="1"/>
          <p:nvPr/>
        </p:nvSpPr>
        <p:spPr>
          <a:xfrm>
            <a:off x="612800" y="656772"/>
            <a:ext cx="609407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Timeline of the Events in Plungė</a:t>
            </a:r>
            <a:endParaRPr lang="en-ZA" sz="2400" noProof="0" dirty="0"/>
          </a:p>
        </p:txBody>
      </p:sp>
      <p:pic>
        <p:nvPicPr>
          <p:cNvPr id="8" name="Image 7" descr="Une image contenant texte, capture d’écran, Police, nombre&#10;&#10;Le contenu généré par l’IA peut être incorrect.">
            <a:extLst>
              <a:ext uri="{FF2B5EF4-FFF2-40B4-BE49-F238E27FC236}">
                <a16:creationId xmlns:a16="http://schemas.microsoft.com/office/drawing/2014/main" id="{A1747780-EFC1-B227-BD90-2FCA3B652E63}"/>
              </a:ext>
            </a:extLst>
          </p:cNvPr>
          <p:cNvPicPr>
            <a:picLocks noChangeAspect="1"/>
          </p:cNvPicPr>
          <p:nvPr/>
        </p:nvPicPr>
        <p:blipFill>
          <a:blip r:embed="rId2">
            <a:extLst>
              <a:ext uri="{28A0092B-C50C-407E-A947-70E740481C1C}">
                <a14:useLocalDpi xmlns:a14="http://schemas.microsoft.com/office/drawing/2010/main" val="0"/>
              </a:ext>
            </a:extLst>
          </a:blip>
          <a:srcRect t="25098"/>
          <a:stretch>
            <a:fillRect/>
          </a:stretch>
        </p:blipFill>
        <p:spPr>
          <a:xfrm>
            <a:off x="1524000" y="1721224"/>
            <a:ext cx="9144000" cy="5136776"/>
          </a:xfrm>
          <a:prstGeom prst="rect">
            <a:avLst/>
          </a:prstGeom>
        </p:spPr>
      </p:pic>
    </p:spTree>
    <p:extLst>
      <p:ext uri="{BB962C8B-B14F-4D97-AF65-F5344CB8AC3E}">
        <p14:creationId xmlns:p14="http://schemas.microsoft.com/office/powerpoint/2010/main" val="3512401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99EB8-F657-6E61-E190-62D9CF469C5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F13D0EDF-5878-66E3-1B60-9E3629935CB1}"/>
              </a:ext>
            </a:extLst>
          </p:cNvPr>
          <p:cNvSpPr txBox="1"/>
          <p:nvPr/>
        </p:nvSpPr>
        <p:spPr>
          <a:xfrm>
            <a:off x="840449" y="558178"/>
            <a:ext cx="609600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Map of the Events in Plungė</a:t>
            </a:r>
            <a:endParaRPr lang="en-ZA" sz="2400" noProof="0" dirty="0"/>
          </a:p>
        </p:txBody>
      </p:sp>
      <p:sp>
        <p:nvSpPr>
          <p:cNvPr id="16" name="ZoneTexte 15">
            <a:extLst>
              <a:ext uri="{FF2B5EF4-FFF2-40B4-BE49-F238E27FC236}">
                <a16:creationId xmlns:a16="http://schemas.microsoft.com/office/drawing/2014/main" id="{D4D4531B-458B-D352-5EE0-B8650570C24E}"/>
              </a:ext>
            </a:extLst>
          </p:cNvPr>
          <p:cNvSpPr txBox="1"/>
          <p:nvPr/>
        </p:nvSpPr>
        <p:spPr>
          <a:xfrm>
            <a:off x="4172334" y="5855472"/>
            <a:ext cx="3847331" cy="307777"/>
          </a:xfrm>
          <a:prstGeom prst="rect">
            <a:avLst/>
          </a:prstGeom>
          <a:noFill/>
        </p:spPr>
        <p:txBody>
          <a:bodyPr wrap="square" rtlCol="0">
            <a:spAutoFit/>
          </a:bodyPr>
          <a:lstStyle/>
          <a:p>
            <a:pPr algn="ctr"/>
            <a:r>
              <a:rPr lang="en-ZA" sz="1400" i="1" noProof="0" dirty="0">
                <a:latin typeface="Book Antiqua" panose="02040602050305030304" pitchFamily="18" charset="0"/>
              </a:rPr>
              <a:t>Basemap from Waze</a:t>
            </a:r>
          </a:p>
        </p:txBody>
      </p:sp>
      <p:grpSp>
        <p:nvGrpSpPr>
          <p:cNvPr id="31" name="Groupe 30">
            <a:extLst>
              <a:ext uri="{FF2B5EF4-FFF2-40B4-BE49-F238E27FC236}">
                <a16:creationId xmlns:a16="http://schemas.microsoft.com/office/drawing/2014/main" id="{B472F750-679C-9CFA-7699-F0BE8CC409E4}"/>
              </a:ext>
            </a:extLst>
          </p:cNvPr>
          <p:cNvGrpSpPr/>
          <p:nvPr/>
        </p:nvGrpSpPr>
        <p:grpSpPr>
          <a:xfrm>
            <a:off x="1876337" y="1355920"/>
            <a:ext cx="8439324" cy="4471332"/>
            <a:chOff x="1876337" y="1403421"/>
            <a:chExt cx="8439324" cy="4471332"/>
          </a:xfrm>
        </p:grpSpPr>
        <p:pic>
          <p:nvPicPr>
            <p:cNvPr id="4" name="Image 3">
              <a:extLst>
                <a:ext uri="{FF2B5EF4-FFF2-40B4-BE49-F238E27FC236}">
                  <a16:creationId xmlns:a16="http://schemas.microsoft.com/office/drawing/2014/main" id="{5D01826B-996B-4A6C-1084-92556CFD4720}"/>
                </a:ext>
              </a:extLst>
            </p:cNvPr>
            <p:cNvPicPr>
              <a:picLocks noChangeAspect="1"/>
            </p:cNvPicPr>
            <p:nvPr/>
          </p:nvPicPr>
          <p:blipFill>
            <a:blip r:embed="rId2">
              <a:alphaModFix amt="78000"/>
            </a:blip>
            <a:srcRect l="22088" t="17125" r="8210" b="15231"/>
            <a:stretch>
              <a:fillRect/>
            </a:stretch>
          </p:blipFill>
          <p:spPr>
            <a:xfrm>
              <a:off x="1876337" y="1403421"/>
              <a:ext cx="8439324" cy="4471332"/>
            </a:xfrm>
            <a:prstGeom prst="rect">
              <a:avLst/>
            </a:prstGeom>
          </p:spPr>
        </p:pic>
        <p:sp>
          <p:nvSpPr>
            <p:cNvPr id="5" name="Organigramme : Connecteur 4">
              <a:extLst>
                <a:ext uri="{FF2B5EF4-FFF2-40B4-BE49-F238E27FC236}">
                  <a16:creationId xmlns:a16="http://schemas.microsoft.com/office/drawing/2014/main" id="{4BAB93B9-1EB0-C7FE-BAC9-E65870D90EC7}"/>
                </a:ext>
              </a:extLst>
            </p:cNvPr>
            <p:cNvSpPr/>
            <p:nvPr/>
          </p:nvSpPr>
          <p:spPr>
            <a:xfrm>
              <a:off x="2932990" y="2685210"/>
              <a:ext cx="79144" cy="76813"/>
            </a:xfrm>
            <a:prstGeom prst="flowChartConnector">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7" name="Organigramme : Connecteur 6">
              <a:extLst>
                <a:ext uri="{FF2B5EF4-FFF2-40B4-BE49-F238E27FC236}">
                  <a16:creationId xmlns:a16="http://schemas.microsoft.com/office/drawing/2014/main" id="{35C1B5C5-7EDE-6F70-6CA5-8B93D88A3BDC}"/>
                </a:ext>
              </a:extLst>
            </p:cNvPr>
            <p:cNvSpPr/>
            <p:nvPr/>
          </p:nvSpPr>
          <p:spPr>
            <a:xfrm>
              <a:off x="7766371" y="4117707"/>
              <a:ext cx="79144" cy="76813"/>
            </a:xfrm>
            <a:prstGeom prst="flowChartConnector">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0" name="ZoneTexte 9">
              <a:extLst>
                <a:ext uri="{FF2B5EF4-FFF2-40B4-BE49-F238E27FC236}">
                  <a16:creationId xmlns:a16="http://schemas.microsoft.com/office/drawing/2014/main" id="{850399EB-5EC0-2840-2775-34F78F8463D6}"/>
                </a:ext>
              </a:extLst>
            </p:cNvPr>
            <p:cNvSpPr txBox="1"/>
            <p:nvPr/>
          </p:nvSpPr>
          <p:spPr>
            <a:xfrm>
              <a:off x="2435923" y="2726720"/>
              <a:ext cx="906017" cy="261610"/>
            </a:xfrm>
            <a:prstGeom prst="rect">
              <a:avLst/>
            </a:prstGeom>
            <a:noFill/>
            <a:ln>
              <a:noFill/>
            </a:ln>
          </p:spPr>
          <p:txBody>
            <a:bodyPr wrap="none" rtlCol="0">
              <a:spAutoFit/>
            </a:bodyPr>
            <a:lstStyle/>
            <a:p>
              <a:r>
                <a:rPr lang="en-ZA" sz="1100" b="1" noProof="0" dirty="0">
                  <a:solidFill>
                    <a:srgbClr val="C00000"/>
                  </a:solidFill>
                  <a:latin typeface="Book Antiqua" panose="02040602050305030304" pitchFamily="18" charset="0"/>
                </a:rPr>
                <a:t>Killing site</a:t>
              </a:r>
            </a:p>
          </p:txBody>
        </p:sp>
        <p:sp>
          <p:nvSpPr>
            <p:cNvPr id="12" name="ZoneTexte 11">
              <a:extLst>
                <a:ext uri="{FF2B5EF4-FFF2-40B4-BE49-F238E27FC236}">
                  <a16:creationId xmlns:a16="http://schemas.microsoft.com/office/drawing/2014/main" id="{01FF268A-14FF-0B90-0D63-A725957F7B0B}"/>
                </a:ext>
              </a:extLst>
            </p:cNvPr>
            <p:cNvSpPr txBox="1"/>
            <p:nvPr/>
          </p:nvSpPr>
          <p:spPr>
            <a:xfrm>
              <a:off x="7294627" y="4166387"/>
              <a:ext cx="1022632" cy="430887"/>
            </a:xfrm>
            <a:prstGeom prst="rect">
              <a:avLst/>
            </a:prstGeom>
            <a:noFill/>
          </p:spPr>
          <p:txBody>
            <a:bodyPr wrap="square">
              <a:spAutoFit/>
            </a:bodyPr>
            <a:lstStyle/>
            <a:p>
              <a:pPr algn="ctr"/>
              <a:r>
                <a:rPr lang="en-ZA" sz="1100" b="1" noProof="0" dirty="0">
                  <a:solidFill>
                    <a:srgbClr val="C00000"/>
                  </a:solidFill>
                  <a:latin typeface="Book Antiqua" panose="02040602050305030304" pitchFamily="18" charset="0"/>
                </a:rPr>
                <a:t>Ghetto (synagogue)</a:t>
              </a:r>
            </a:p>
          </p:txBody>
        </p:sp>
        <p:sp>
          <p:nvSpPr>
            <p:cNvPr id="18" name="Forme libre : forme 17">
              <a:extLst>
                <a:ext uri="{FF2B5EF4-FFF2-40B4-BE49-F238E27FC236}">
                  <a16:creationId xmlns:a16="http://schemas.microsoft.com/office/drawing/2014/main" id="{97EF7604-5AAA-FCA8-279D-109FDC2496DB}"/>
                </a:ext>
              </a:extLst>
            </p:cNvPr>
            <p:cNvSpPr/>
            <p:nvPr/>
          </p:nvSpPr>
          <p:spPr>
            <a:xfrm>
              <a:off x="3299791" y="3051313"/>
              <a:ext cx="463850" cy="85025"/>
            </a:xfrm>
            <a:custGeom>
              <a:avLst/>
              <a:gdLst>
                <a:gd name="connsiteX0" fmla="*/ 0 w 463850"/>
                <a:gd name="connsiteY0" fmla="*/ 0 h 85025"/>
                <a:gd name="connsiteX1" fmla="*/ 7455 w 463850"/>
                <a:gd name="connsiteY1" fmla="*/ 14909 h 85025"/>
                <a:gd name="connsiteX2" fmla="*/ 17394 w 463850"/>
                <a:gd name="connsiteY2" fmla="*/ 74544 h 85025"/>
                <a:gd name="connsiteX3" fmla="*/ 9939 w 463850"/>
                <a:gd name="connsiteY3" fmla="*/ 27333 h 85025"/>
                <a:gd name="connsiteX4" fmla="*/ 7455 w 463850"/>
                <a:gd name="connsiteY4" fmla="*/ 19878 h 85025"/>
                <a:gd name="connsiteX5" fmla="*/ 4970 w 463850"/>
                <a:gd name="connsiteY5" fmla="*/ 12424 h 85025"/>
                <a:gd name="connsiteX6" fmla="*/ 12424 w 463850"/>
                <a:gd name="connsiteY6" fmla="*/ 9939 h 85025"/>
                <a:gd name="connsiteX7" fmla="*/ 29818 w 463850"/>
                <a:gd name="connsiteY7" fmla="*/ 72059 h 85025"/>
                <a:gd name="connsiteX8" fmla="*/ 39757 w 463850"/>
                <a:gd name="connsiteY8" fmla="*/ 79513 h 85025"/>
                <a:gd name="connsiteX9" fmla="*/ 44726 w 463850"/>
                <a:gd name="connsiteY9" fmla="*/ 67089 h 85025"/>
                <a:gd name="connsiteX10" fmla="*/ 39757 w 463850"/>
                <a:gd name="connsiteY10" fmla="*/ 39757 h 85025"/>
                <a:gd name="connsiteX11" fmla="*/ 32302 w 463850"/>
                <a:gd name="connsiteY11" fmla="*/ 29817 h 85025"/>
                <a:gd name="connsiteX12" fmla="*/ 54666 w 463850"/>
                <a:gd name="connsiteY12" fmla="*/ 7454 h 85025"/>
                <a:gd name="connsiteX13" fmla="*/ 57150 w 463850"/>
                <a:gd name="connsiteY13" fmla="*/ 24848 h 85025"/>
                <a:gd name="connsiteX14" fmla="*/ 62120 w 463850"/>
                <a:gd name="connsiteY14" fmla="*/ 47211 h 85025"/>
                <a:gd name="connsiteX15" fmla="*/ 64605 w 463850"/>
                <a:gd name="connsiteY15" fmla="*/ 69574 h 85025"/>
                <a:gd name="connsiteX16" fmla="*/ 62120 w 463850"/>
                <a:gd name="connsiteY16" fmla="*/ 67089 h 85025"/>
                <a:gd name="connsiteX17" fmla="*/ 59635 w 463850"/>
                <a:gd name="connsiteY17" fmla="*/ 34787 h 85025"/>
                <a:gd name="connsiteX18" fmla="*/ 44726 w 463850"/>
                <a:gd name="connsiteY18" fmla="*/ 29817 h 85025"/>
                <a:gd name="connsiteX19" fmla="*/ 37272 w 463850"/>
                <a:gd name="connsiteY19" fmla="*/ 22363 h 85025"/>
                <a:gd name="connsiteX20" fmla="*/ 59635 w 463850"/>
                <a:gd name="connsiteY20" fmla="*/ 14909 h 85025"/>
                <a:gd name="connsiteX21" fmla="*/ 72059 w 463850"/>
                <a:gd name="connsiteY21" fmla="*/ 9939 h 85025"/>
                <a:gd name="connsiteX22" fmla="*/ 89452 w 463850"/>
                <a:gd name="connsiteY22" fmla="*/ 12424 h 85025"/>
                <a:gd name="connsiteX23" fmla="*/ 86968 w 463850"/>
                <a:gd name="connsiteY23" fmla="*/ 39757 h 85025"/>
                <a:gd name="connsiteX24" fmla="*/ 81998 w 463850"/>
                <a:gd name="connsiteY24" fmla="*/ 57150 h 85025"/>
                <a:gd name="connsiteX25" fmla="*/ 77029 w 463850"/>
                <a:gd name="connsiteY25" fmla="*/ 77028 h 85025"/>
                <a:gd name="connsiteX26" fmla="*/ 79513 w 463850"/>
                <a:gd name="connsiteY26" fmla="*/ 84483 h 85025"/>
                <a:gd name="connsiteX27" fmla="*/ 77029 w 463850"/>
                <a:gd name="connsiteY27" fmla="*/ 37272 h 85025"/>
                <a:gd name="connsiteX28" fmla="*/ 69574 w 463850"/>
                <a:gd name="connsiteY28" fmla="*/ 29817 h 85025"/>
                <a:gd name="connsiteX29" fmla="*/ 64605 w 463850"/>
                <a:gd name="connsiteY29" fmla="*/ 39757 h 85025"/>
                <a:gd name="connsiteX30" fmla="*/ 72059 w 463850"/>
                <a:gd name="connsiteY30" fmla="*/ 42241 h 85025"/>
                <a:gd name="connsiteX31" fmla="*/ 86968 w 463850"/>
                <a:gd name="connsiteY31" fmla="*/ 52180 h 85025"/>
                <a:gd name="connsiteX32" fmla="*/ 89452 w 463850"/>
                <a:gd name="connsiteY32" fmla="*/ 59635 h 85025"/>
                <a:gd name="connsiteX33" fmla="*/ 104361 w 463850"/>
                <a:gd name="connsiteY33" fmla="*/ 64604 h 85025"/>
                <a:gd name="connsiteX34" fmla="*/ 104361 w 463850"/>
                <a:gd name="connsiteY34" fmla="*/ 32302 h 85025"/>
                <a:gd name="connsiteX35" fmla="*/ 121755 w 463850"/>
                <a:gd name="connsiteY35" fmla="*/ 19878 h 85025"/>
                <a:gd name="connsiteX36" fmla="*/ 161511 w 463850"/>
                <a:gd name="connsiteY36" fmla="*/ 22363 h 85025"/>
                <a:gd name="connsiteX37" fmla="*/ 171450 w 463850"/>
                <a:gd name="connsiteY37" fmla="*/ 34787 h 85025"/>
                <a:gd name="connsiteX38" fmla="*/ 178905 w 463850"/>
                <a:gd name="connsiteY38" fmla="*/ 44726 h 85025"/>
                <a:gd name="connsiteX39" fmla="*/ 183874 w 463850"/>
                <a:gd name="connsiteY39" fmla="*/ 52180 h 85025"/>
                <a:gd name="connsiteX40" fmla="*/ 191329 w 463850"/>
                <a:gd name="connsiteY40" fmla="*/ 62120 h 85025"/>
                <a:gd name="connsiteX41" fmla="*/ 203752 w 463850"/>
                <a:gd name="connsiteY41" fmla="*/ 67089 h 85025"/>
                <a:gd name="connsiteX42" fmla="*/ 213692 w 463850"/>
                <a:gd name="connsiteY42" fmla="*/ 72059 h 85025"/>
                <a:gd name="connsiteX43" fmla="*/ 203752 w 463850"/>
                <a:gd name="connsiteY43" fmla="*/ 59635 h 85025"/>
                <a:gd name="connsiteX44" fmla="*/ 193813 w 463850"/>
                <a:gd name="connsiteY44" fmla="*/ 49696 h 85025"/>
                <a:gd name="connsiteX45" fmla="*/ 183874 w 463850"/>
                <a:gd name="connsiteY45" fmla="*/ 47211 h 85025"/>
                <a:gd name="connsiteX46" fmla="*/ 168966 w 463850"/>
                <a:gd name="connsiteY46" fmla="*/ 42241 h 85025"/>
                <a:gd name="connsiteX47" fmla="*/ 116785 w 463850"/>
                <a:gd name="connsiteY47" fmla="*/ 47211 h 85025"/>
                <a:gd name="connsiteX48" fmla="*/ 109331 w 463850"/>
                <a:gd name="connsiteY48" fmla="*/ 49696 h 85025"/>
                <a:gd name="connsiteX49" fmla="*/ 129209 w 463850"/>
                <a:gd name="connsiteY49" fmla="*/ 39757 h 85025"/>
                <a:gd name="connsiteX50" fmla="*/ 144118 w 463850"/>
                <a:gd name="connsiteY50" fmla="*/ 39757 h 85025"/>
                <a:gd name="connsiteX51" fmla="*/ 126724 w 463850"/>
                <a:gd name="connsiteY51" fmla="*/ 34787 h 85025"/>
                <a:gd name="connsiteX52" fmla="*/ 114300 w 463850"/>
                <a:gd name="connsiteY52" fmla="*/ 32302 h 85025"/>
                <a:gd name="connsiteX53" fmla="*/ 104361 w 463850"/>
                <a:gd name="connsiteY53" fmla="*/ 39757 h 85025"/>
                <a:gd name="connsiteX54" fmla="*/ 109331 w 463850"/>
                <a:gd name="connsiteY54" fmla="*/ 49696 h 85025"/>
                <a:gd name="connsiteX55" fmla="*/ 121755 w 463850"/>
                <a:gd name="connsiteY55" fmla="*/ 52180 h 85025"/>
                <a:gd name="connsiteX56" fmla="*/ 129209 w 463850"/>
                <a:gd name="connsiteY56" fmla="*/ 54665 h 85025"/>
                <a:gd name="connsiteX57" fmla="*/ 134179 w 463850"/>
                <a:gd name="connsiteY57" fmla="*/ 64604 h 85025"/>
                <a:gd name="connsiteX58" fmla="*/ 141633 w 463850"/>
                <a:gd name="connsiteY58" fmla="*/ 67089 h 85025"/>
                <a:gd name="connsiteX59" fmla="*/ 159026 w 463850"/>
                <a:gd name="connsiteY59" fmla="*/ 64604 h 85025"/>
                <a:gd name="connsiteX60" fmla="*/ 178905 w 463850"/>
                <a:gd name="connsiteY60" fmla="*/ 62120 h 85025"/>
                <a:gd name="connsiteX61" fmla="*/ 186359 w 463850"/>
                <a:gd name="connsiteY61" fmla="*/ 59635 h 85025"/>
                <a:gd name="connsiteX62" fmla="*/ 176420 w 463850"/>
                <a:gd name="connsiteY62" fmla="*/ 54665 h 85025"/>
                <a:gd name="connsiteX63" fmla="*/ 149087 w 463850"/>
                <a:gd name="connsiteY63" fmla="*/ 59635 h 85025"/>
                <a:gd name="connsiteX64" fmla="*/ 131694 w 463850"/>
                <a:gd name="connsiteY64" fmla="*/ 67089 h 85025"/>
                <a:gd name="connsiteX65" fmla="*/ 134179 w 463850"/>
                <a:gd name="connsiteY65" fmla="*/ 59635 h 85025"/>
                <a:gd name="connsiteX66" fmla="*/ 139148 w 463850"/>
                <a:gd name="connsiteY66" fmla="*/ 52180 h 85025"/>
                <a:gd name="connsiteX67" fmla="*/ 163996 w 463850"/>
                <a:gd name="connsiteY67" fmla="*/ 42241 h 85025"/>
                <a:gd name="connsiteX68" fmla="*/ 186359 w 463850"/>
                <a:gd name="connsiteY68" fmla="*/ 44726 h 85025"/>
                <a:gd name="connsiteX69" fmla="*/ 203752 w 463850"/>
                <a:gd name="connsiteY69" fmla="*/ 57150 h 85025"/>
                <a:gd name="connsiteX70" fmla="*/ 213692 w 463850"/>
                <a:gd name="connsiteY70" fmla="*/ 59635 h 85025"/>
                <a:gd name="connsiteX71" fmla="*/ 226116 w 463850"/>
                <a:gd name="connsiteY71" fmla="*/ 64604 h 85025"/>
                <a:gd name="connsiteX72" fmla="*/ 250963 w 463850"/>
                <a:gd name="connsiteY72" fmla="*/ 69574 h 85025"/>
                <a:gd name="connsiteX73" fmla="*/ 260902 w 463850"/>
                <a:gd name="connsiteY73" fmla="*/ 72059 h 85025"/>
                <a:gd name="connsiteX74" fmla="*/ 298174 w 463850"/>
                <a:gd name="connsiteY74" fmla="*/ 77028 h 85025"/>
                <a:gd name="connsiteX75" fmla="*/ 318052 w 463850"/>
                <a:gd name="connsiteY75" fmla="*/ 69574 h 85025"/>
                <a:gd name="connsiteX76" fmla="*/ 310598 w 463850"/>
                <a:gd name="connsiteY76" fmla="*/ 62120 h 85025"/>
                <a:gd name="connsiteX77" fmla="*/ 308113 w 463850"/>
                <a:gd name="connsiteY77" fmla="*/ 54665 h 85025"/>
                <a:gd name="connsiteX78" fmla="*/ 303144 w 463850"/>
                <a:gd name="connsiteY78" fmla="*/ 44726 h 85025"/>
                <a:gd name="connsiteX79" fmla="*/ 298174 w 463850"/>
                <a:gd name="connsiteY79" fmla="*/ 24848 h 85025"/>
                <a:gd name="connsiteX80" fmla="*/ 305629 w 463850"/>
                <a:gd name="connsiteY80" fmla="*/ 19878 h 85025"/>
                <a:gd name="connsiteX81" fmla="*/ 442292 w 463850"/>
                <a:gd name="connsiteY81" fmla="*/ 12424 h 85025"/>
                <a:gd name="connsiteX82" fmla="*/ 437322 w 463850"/>
                <a:gd name="connsiteY82" fmla="*/ 4970 h 85025"/>
                <a:gd name="connsiteX83" fmla="*/ 434837 w 463850"/>
                <a:gd name="connsiteY83" fmla="*/ 12424 h 85025"/>
                <a:gd name="connsiteX84" fmla="*/ 439807 w 463850"/>
                <a:gd name="connsiteY84" fmla="*/ 19878 h 85025"/>
                <a:gd name="connsiteX85" fmla="*/ 444776 w 463850"/>
                <a:gd name="connsiteY85" fmla="*/ 29817 h 85025"/>
                <a:gd name="connsiteX86" fmla="*/ 447261 w 463850"/>
                <a:gd name="connsiteY86" fmla="*/ 39757 h 85025"/>
                <a:gd name="connsiteX87" fmla="*/ 457200 w 463850"/>
                <a:gd name="connsiteY87" fmla="*/ 54665 h 85025"/>
                <a:gd name="connsiteX88" fmla="*/ 459685 w 463850"/>
                <a:gd name="connsiteY88" fmla="*/ 64604 h 85025"/>
                <a:gd name="connsiteX89" fmla="*/ 452231 w 463850"/>
                <a:gd name="connsiteY89" fmla="*/ 39757 h 85025"/>
                <a:gd name="connsiteX90" fmla="*/ 449746 w 463850"/>
                <a:gd name="connsiteY90" fmla="*/ 32302 h 85025"/>
                <a:gd name="connsiteX91" fmla="*/ 457200 w 463850"/>
                <a:gd name="connsiteY91" fmla="*/ 54665 h 85025"/>
                <a:gd name="connsiteX92" fmla="*/ 454716 w 463850"/>
                <a:gd name="connsiteY92" fmla="*/ 77028 h 85025"/>
                <a:gd name="connsiteX93" fmla="*/ 414959 w 463850"/>
                <a:gd name="connsiteY93" fmla="*/ 74544 h 85025"/>
                <a:gd name="connsiteX94" fmla="*/ 402535 w 463850"/>
                <a:gd name="connsiteY94" fmla="*/ 72059 h 85025"/>
                <a:gd name="connsiteX95" fmla="*/ 372718 w 463850"/>
                <a:gd name="connsiteY95" fmla="*/ 64604 h 85025"/>
                <a:gd name="connsiteX96" fmla="*/ 352839 w 463850"/>
                <a:gd name="connsiteY96" fmla="*/ 62120 h 85025"/>
                <a:gd name="connsiteX97" fmla="*/ 327992 w 463850"/>
                <a:gd name="connsiteY97" fmla="*/ 54665 h 85025"/>
                <a:gd name="connsiteX98" fmla="*/ 320537 w 463850"/>
                <a:gd name="connsiteY98" fmla="*/ 52180 h 85025"/>
                <a:gd name="connsiteX99" fmla="*/ 308113 w 463850"/>
                <a:gd name="connsiteY99" fmla="*/ 42241 h 85025"/>
                <a:gd name="connsiteX100" fmla="*/ 305629 w 463850"/>
                <a:gd name="connsiteY100" fmla="*/ 32302 h 85025"/>
                <a:gd name="connsiteX101" fmla="*/ 325507 w 463850"/>
                <a:gd name="connsiteY101" fmla="*/ 29817 h 85025"/>
                <a:gd name="connsiteX102" fmla="*/ 367748 w 463850"/>
                <a:gd name="connsiteY102" fmla="*/ 32302 h 85025"/>
                <a:gd name="connsiteX103" fmla="*/ 437322 w 463850"/>
                <a:gd name="connsiteY103" fmla="*/ 37272 h 85025"/>
                <a:gd name="connsiteX104" fmla="*/ 444776 w 463850"/>
                <a:gd name="connsiteY104" fmla="*/ 39757 h 85025"/>
                <a:gd name="connsiteX105" fmla="*/ 432352 w 463850"/>
                <a:gd name="connsiteY105" fmla="*/ 49696 h 85025"/>
                <a:gd name="connsiteX106" fmla="*/ 417444 w 463850"/>
                <a:gd name="connsiteY106" fmla="*/ 54665 h 85025"/>
                <a:gd name="connsiteX107" fmla="*/ 402535 w 463850"/>
                <a:gd name="connsiteY107" fmla="*/ 62120 h 85025"/>
                <a:gd name="connsiteX108" fmla="*/ 387626 w 463850"/>
                <a:gd name="connsiteY108" fmla="*/ 59635 h 85025"/>
                <a:gd name="connsiteX109" fmla="*/ 357809 w 463850"/>
                <a:gd name="connsiteY109" fmla="*/ 39757 h 85025"/>
                <a:gd name="connsiteX110" fmla="*/ 340416 w 463850"/>
                <a:gd name="connsiteY110" fmla="*/ 32302 h 85025"/>
                <a:gd name="connsiteX111" fmla="*/ 332961 w 463850"/>
                <a:gd name="connsiteY111" fmla="*/ 27333 h 85025"/>
                <a:gd name="connsiteX112" fmla="*/ 318052 w 463850"/>
                <a:gd name="connsiteY112" fmla="*/ 34787 h 85025"/>
                <a:gd name="connsiteX113" fmla="*/ 315568 w 463850"/>
                <a:gd name="connsiteY113" fmla="*/ 42241 h 85025"/>
                <a:gd name="connsiteX114" fmla="*/ 323022 w 463850"/>
                <a:gd name="connsiteY114" fmla="*/ 47211 h 85025"/>
                <a:gd name="connsiteX115" fmla="*/ 330476 w 463850"/>
                <a:gd name="connsiteY115" fmla="*/ 49696 h 85025"/>
                <a:gd name="connsiteX116" fmla="*/ 414959 w 463850"/>
                <a:gd name="connsiteY116" fmla="*/ 52180 h 85025"/>
                <a:gd name="connsiteX117" fmla="*/ 437322 w 463850"/>
                <a:gd name="connsiteY117" fmla="*/ 69574 h 85025"/>
                <a:gd name="connsiteX118" fmla="*/ 447261 w 463850"/>
                <a:gd name="connsiteY118" fmla="*/ 74544 h 85025"/>
                <a:gd name="connsiteX119" fmla="*/ 444776 w 463850"/>
                <a:gd name="connsiteY119" fmla="*/ 67089 h 85025"/>
                <a:gd name="connsiteX120" fmla="*/ 442292 w 463850"/>
                <a:gd name="connsiteY120" fmla="*/ 57150 h 85025"/>
                <a:gd name="connsiteX121" fmla="*/ 424898 w 463850"/>
                <a:gd name="connsiteY121" fmla="*/ 62120 h 8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63850" h="85025">
                  <a:moveTo>
                    <a:pt x="0" y="0"/>
                  </a:moveTo>
                  <a:cubicBezTo>
                    <a:pt x="2485" y="4970"/>
                    <a:pt x="6696" y="9405"/>
                    <a:pt x="7455" y="14909"/>
                  </a:cubicBezTo>
                  <a:cubicBezTo>
                    <a:pt x="15971" y="76649"/>
                    <a:pt x="-8963" y="65758"/>
                    <a:pt x="17394" y="74544"/>
                  </a:cubicBezTo>
                  <a:cubicBezTo>
                    <a:pt x="14506" y="37006"/>
                    <a:pt x="18325" y="52492"/>
                    <a:pt x="9939" y="27333"/>
                  </a:cubicBezTo>
                  <a:lnTo>
                    <a:pt x="7455" y="19878"/>
                  </a:lnTo>
                  <a:lnTo>
                    <a:pt x="4970" y="12424"/>
                  </a:lnTo>
                  <a:cubicBezTo>
                    <a:pt x="7455" y="11596"/>
                    <a:pt x="9805" y="9939"/>
                    <a:pt x="12424" y="9939"/>
                  </a:cubicBezTo>
                  <a:cubicBezTo>
                    <a:pt x="48242" y="9939"/>
                    <a:pt x="22051" y="30120"/>
                    <a:pt x="29818" y="72059"/>
                  </a:cubicBezTo>
                  <a:cubicBezTo>
                    <a:pt x="30572" y="76131"/>
                    <a:pt x="36444" y="77028"/>
                    <a:pt x="39757" y="79513"/>
                  </a:cubicBezTo>
                  <a:cubicBezTo>
                    <a:pt x="41413" y="75372"/>
                    <a:pt x="44356" y="71534"/>
                    <a:pt x="44726" y="67089"/>
                  </a:cubicBezTo>
                  <a:cubicBezTo>
                    <a:pt x="44829" y="65849"/>
                    <a:pt x="41872" y="43987"/>
                    <a:pt x="39757" y="39757"/>
                  </a:cubicBezTo>
                  <a:cubicBezTo>
                    <a:pt x="37905" y="36053"/>
                    <a:pt x="34787" y="33130"/>
                    <a:pt x="32302" y="29817"/>
                  </a:cubicBezTo>
                  <a:cubicBezTo>
                    <a:pt x="32991" y="22931"/>
                    <a:pt x="28502" y="-15803"/>
                    <a:pt x="54666" y="7454"/>
                  </a:cubicBezTo>
                  <a:cubicBezTo>
                    <a:pt x="59043" y="11345"/>
                    <a:pt x="56260" y="19059"/>
                    <a:pt x="57150" y="24848"/>
                  </a:cubicBezTo>
                  <a:cubicBezTo>
                    <a:pt x="59648" y="41088"/>
                    <a:pt x="58259" y="35628"/>
                    <a:pt x="62120" y="47211"/>
                  </a:cubicBezTo>
                  <a:cubicBezTo>
                    <a:pt x="62948" y="54665"/>
                    <a:pt x="63544" y="62149"/>
                    <a:pt x="64605" y="69574"/>
                  </a:cubicBezTo>
                  <a:cubicBezTo>
                    <a:pt x="66361" y="81870"/>
                    <a:pt x="70601" y="92535"/>
                    <a:pt x="62120" y="67089"/>
                  </a:cubicBezTo>
                  <a:cubicBezTo>
                    <a:pt x="61292" y="56322"/>
                    <a:pt x="64202" y="44573"/>
                    <a:pt x="59635" y="34787"/>
                  </a:cubicBezTo>
                  <a:cubicBezTo>
                    <a:pt x="57420" y="30040"/>
                    <a:pt x="44726" y="29817"/>
                    <a:pt x="44726" y="29817"/>
                  </a:cubicBezTo>
                  <a:cubicBezTo>
                    <a:pt x="42241" y="27332"/>
                    <a:pt x="34787" y="24848"/>
                    <a:pt x="37272" y="22363"/>
                  </a:cubicBezTo>
                  <a:cubicBezTo>
                    <a:pt x="42828" y="16807"/>
                    <a:pt x="52235" y="17552"/>
                    <a:pt x="59635" y="14909"/>
                  </a:cubicBezTo>
                  <a:cubicBezTo>
                    <a:pt x="63836" y="13409"/>
                    <a:pt x="67918" y="11596"/>
                    <a:pt x="72059" y="9939"/>
                  </a:cubicBezTo>
                  <a:cubicBezTo>
                    <a:pt x="77857" y="10767"/>
                    <a:pt x="86833" y="7186"/>
                    <a:pt x="89452" y="12424"/>
                  </a:cubicBezTo>
                  <a:cubicBezTo>
                    <a:pt x="93543" y="20607"/>
                    <a:pt x="88177" y="30689"/>
                    <a:pt x="86968" y="39757"/>
                  </a:cubicBezTo>
                  <a:cubicBezTo>
                    <a:pt x="85640" y="49715"/>
                    <a:pt x="84188" y="48390"/>
                    <a:pt x="81998" y="57150"/>
                  </a:cubicBezTo>
                  <a:cubicBezTo>
                    <a:pt x="75997" y="81151"/>
                    <a:pt x="82710" y="59980"/>
                    <a:pt x="77029" y="77028"/>
                  </a:cubicBezTo>
                  <a:cubicBezTo>
                    <a:pt x="77857" y="79513"/>
                    <a:pt x="79513" y="87102"/>
                    <a:pt x="79513" y="84483"/>
                  </a:cubicBezTo>
                  <a:cubicBezTo>
                    <a:pt x="79513" y="68724"/>
                    <a:pt x="79848" y="52777"/>
                    <a:pt x="77029" y="37272"/>
                  </a:cubicBezTo>
                  <a:cubicBezTo>
                    <a:pt x="76400" y="33814"/>
                    <a:pt x="72059" y="32302"/>
                    <a:pt x="69574" y="29817"/>
                  </a:cubicBezTo>
                  <a:cubicBezTo>
                    <a:pt x="67918" y="33130"/>
                    <a:pt x="63878" y="36125"/>
                    <a:pt x="64605" y="39757"/>
                  </a:cubicBezTo>
                  <a:cubicBezTo>
                    <a:pt x="65119" y="42325"/>
                    <a:pt x="69880" y="40788"/>
                    <a:pt x="72059" y="42241"/>
                  </a:cubicBezTo>
                  <a:cubicBezTo>
                    <a:pt x="90670" y="54649"/>
                    <a:pt x="69244" y="46274"/>
                    <a:pt x="86968" y="52180"/>
                  </a:cubicBezTo>
                  <a:cubicBezTo>
                    <a:pt x="87796" y="54665"/>
                    <a:pt x="87321" y="58113"/>
                    <a:pt x="89452" y="59635"/>
                  </a:cubicBezTo>
                  <a:cubicBezTo>
                    <a:pt x="93715" y="62680"/>
                    <a:pt x="104361" y="64604"/>
                    <a:pt x="104361" y="64604"/>
                  </a:cubicBezTo>
                  <a:cubicBezTo>
                    <a:pt x="101700" y="53961"/>
                    <a:pt x="97890" y="43626"/>
                    <a:pt x="104361" y="32302"/>
                  </a:cubicBezTo>
                  <a:cubicBezTo>
                    <a:pt x="107896" y="26116"/>
                    <a:pt x="115957" y="24019"/>
                    <a:pt x="121755" y="19878"/>
                  </a:cubicBezTo>
                  <a:cubicBezTo>
                    <a:pt x="135007" y="20706"/>
                    <a:pt x="148396" y="20292"/>
                    <a:pt x="161511" y="22363"/>
                  </a:cubicBezTo>
                  <a:cubicBezTo>
                    <a:pt x="171138" y="23883"/>
                    <a:pt x="168028" y="28799"/>
                    <a:pt x="171450" y="34787"/>
                  </a:cubicBezTo>
                  <a:cubicBezTo>
                    <a:pt x="173505" y="38383"/>
                    <a:pt x="176498" y="41356"/>
                    <a:pt x="178905" y="44726"/>
                  </a:cubicBezTo>
                  <a:cubicBezTo>
                    <a:pt x="180641" y="47156"/>
                    <a:pt x="182138" y="49750"/>
                    <a:pt x="183874" y="52180"/>
                  </a:cubicBezTo>
                  <a:cubicBezTo>
                    <a:pt x="186281" y="55550"/>
                    <a:pt x="188016" y="59635"/>
                    <a:pt x="191329" y="62120"/>
                  </a:cubicBezTo>
                  <a:cubicBezTo>
                    <a:pt x="194897" y="64796"/>
                    <a:pt x="199676" y="65278"/>
                    <a:pt x="203752" y="67089"/>
                  </a:cubicBezTo>
                  <a:cubicBezTo>
                    <a:pt x="207137" y="68593"/>
                    <a:pt x="210379" y="70402"/>
                    <a:pt x="213692" y="72059"/>
                  </a:cubicBezTo>
                  <a:cubicBezTo>
                    <a:pt x="209511" y="59517"/>
                    <a:pt x="214243" y="68627"/>
                    <a:pt x="203752" y="59635"/>
                  </a:cubicBezTo>
                  <a:cubicBezTo>
                    <a:pt x="200195" y="56586"/>
                    <a:pt x="197786" y="52179"/>
                    <a:pt x="193813" y="49696"/>
                  </a:cubicBezTo>
                  <a:cubicBezTo>
                    <a:pt x="190917" y="47886"/>
                    <a:pt x="187145" y="48192"/>
                    <a:pt x="183874" y="47211"/>
                  </a:cubicBezTo>
                  <a:cubicBezTo>
                    <a:pt x="178857" y="45706"/>
                    <a:pt x="168966" y="42241"/>
                    <a:pt x="168966" y="42241"/>
                  </a:cubicBezTo>
                  <a:cubicBezTo>
                    <a:pt x="150669" y="43461"/>
                    <a:pt x="134264" y="43326"/>
                    <a:pt x="116785" y="47211"/>
                  </a:cubicBezTo>
                  <a:cubicBezTo>
                    <a:pt x="114228" y="47779"/>
                    <a:pt x="111816" y="48868"/>
                    <a:pt x="109331" y="49696"/>
                  </a:cubicBezTo>
                  <a:cubicBezTo>
                    <a:pt x="116362" y="44422"/>
                    <a:pt x="119903" y="39757"/>
                    <a:pt x="129209" y="39757"/>
                  </a:cubicBezTo>
                  <a:cubicBezTo>
                    <a:pt x="146813" y="39757"/>
                    <a:pt x="183339" y="45358"/>
                    <a:pt x="144118" y="39757"/>
                  </a:cubicBezTo>
                  <a:cubicBezTo>
                    <a:pt x="138320" y="38100"/>
                    <a:pt x="132574" y="36250"/>
                    <a:pt x="126724" y="34787"/>
                  </a:cubicBezTo>
                  <a:cubicBezTo>
                    <a:pt x="122627" y="33763"/>
                    <a:pt x="118423" y="31386"/>
                    <a:pt x="114300" y="32302"/>
                  </a:cubicBezTo>
                  <a:cubicBezTo>
                    <a:pt x="110257" y="33200"/>
                    <a:pt x="107674" y="37272"/>
                    <a:pt x="104361" y="39757"/>
                  </a:cubicBezTo>
                  <a:cubicBezTo>
                    <a:pt x="106018" y="43070"/>
                    <a:pt x="106317" y="47543"/>
                    <a:pt x="109331" y="49696"/>
                  </a:cubicBezTo>
                  <a:cubicBezTo>
                    <a:pt x="112768" y="52151"/>
                    <a:pt x="117658" y="51156"/>
                    <a:pt x="121755" y="52180"/>
                  </a:cubicBezTo>
                  <a:cubicBezTo>
                    <a:pt x="124296" y="52815"/>
                    <a:pt x="126724" y="53837"/>
                    <a:pt x="129209" y="54665"/>
                  </a:cubicBezTo>
                  <a:cubicBezTo>
                    <a:pt x="130866" y="57978"/>
                    <a:pt x="131560" y="61985"/>
                    <a:pt x="134179" y="64604"/>
                  </a:cubicBezTo>
                  <a:cubicBezTo>
                    <a:pt x="136031" y="66456"/>
                    <a:pt x="139014" y="67089"/>
                    <a:pt x="141633" y="67089"/>
                  </a:cubicBezTo>
                  <a:cubicBezTo>
                    <a:pt x="147490" y="67089"/>
                    <a:pt x="153221" y="65378"/>
                    <a:pt x="159026" y="64604"/>
                  </a:cubicBezTo>
                  <a:lnTo>
                    <a:pt x="178905" y="62120"/>
                  </a:lnTo>
                  <a:cubicBezTo>
                    <a:pt x="181390" y="61292"/>
                    <a:pt x="187187" y="62120"/>
                    <a:pt x="186359" y="59635"/>
                  </a:cubicBezTo>
                  <a:cubicBezTo>
                    <a:pt x="185188" y="56121"/>
                    <a:pt x="180124" y="54665"/>
                    <a:pt x="176420" y="54665"/>
                  </a:cubicBezTo>
                  <a:cubicBezTo>
                    <a:pt x="167160" y="54665"/>
                    <a:pt x="158198" y="57978"/>
                    <a:pt x="149087" y="59635"/>
                  </a:cubicBezTo>
                  <a:cubicBezTo>
                    <a:pt x="146508" y="61354"/>
                    <a:pt x="135705" y="69763"/>
                    <a:pt x="131694" y="67089"/>
                  </a:cubicBezTo>
                  <a:cubicBezTo>
                    <a:pt x="129515" y="65636"/>
                    <a:pt x="133008" y="61978"/>
                    <a:pt x="134179" y="59635"/>
                  </a:cubicBezTo>
                  <a:cubicBezTo>
                    <a:pt x="135514" y="56964"/>
                    <a:pt x="137036" y="54292"/>
                    <a:pt x="139148" y="52180"/>
                  </a:cubicBezTo>
                  <a:cubicBezTo>
                    <a:pt x="145528" y="45799"/>
                    <a:pt x="155714" y="44312"/>
                    <a:pt x="163996" y="42241"/>
                  </a:cubicBezTo>
                  <a:cubicBezTo>
                    <a:pt x="171450" y="43069"/>
                    <a:pt x="179051" y="43039"/>
                    <a:pt x="186359" y="44726"/>
                  </a:cubicBezTo>
                  <a:cubicBezTo>
                    <a:pt x="202461" y="48442"/>
                    <a:pt x="190814" y="49757"/>
                    <a:pt x="203752" y="57150"/>
                  </a:cubicBezTo>
                  <a:cubicBezTo>
                    <a:pt x="206717" y="58844"/>
                    <a:pt x="210452" y="58555"/>
                    <a:pt x="213692" y="59635"/>
                  </a:cubicBezTo>
                  <a:cubicBezTo>
                    <a:pt x="217923" y="61045"/>
                    <a:pt x="221806" y="63455"/>
                    <a:pt x="226116" y="64604"/>
                  </a:cubicBezTo>
                  <a:cubicBezTo>
                    <a:pt x="234277" y="66780"/>
                    <a:pt x="242704" y="67804"/>
                    <a:pt x="250963" y="69574"/>
                  </a:cubicBezTo>
                  <a:cubicBezTo>
                    <a:pt x="254302" y="70290"/>
                    <a:pt x="257542" y="71448"/>
                    <a:pt x="260902" y="72059"/>
                  </a:cubicBezTo>
                  <a:cubicBezTo>
                    <a:pt x="268459" y="73433"/>
                    <a:pt x="291237" y="76161"/>
                    <a:pt x="298174" y="77028"/>
                  </a:cubicBezTo>
                  <a:cubicBezTo>
                    <a:pt x="336804" y="73517"/>
                    <a:pt x="330402" y="79866"/>
                    <a:pt x="318052" y="69574"/>
                  </a:cubicBezTo>
                  <a:cubicBezTo>
                    <a:pt x="315353" y="67325"/>
                    <a:pt x="313083" y="64605"/>
                    <a:pt x="310598" y="62120"/>
                  </a:cubicBezTo>
                  <a:cubicBezTo>
                    <a:pt x="309770" y="59635"/>
                    <a:pt x="309145" y="57073"/>
                    <a:pt x="308113" y="54665"/>
                  </a:cubicBezTo>
                  <a:cubicBezTo>
                    <a:pt x="306654" y="51260"/>
                    <a:pt x="304315" y="48240"/>
                    <a:pt x="303144" y="44726"/>
                  </a:cubicBezTo>
                  <a:cubicBezTo>
                    <a:pt x="300984" y="38247"/>
                    <a:pt x="298174" y="24848"/>
                    <a:pt x="298174" y="24848"/>
                  </a:cubicBezTo>
                  <a:cubicBezTo>
                    <a:pt x="300659" y="23191"/>
                    <a:pt x="302646" y="20022"/>
                    <a:pt x="305629" y="19878"/>
                  </a:cubicBezTo>
                  <a:cubicBezTo>
                    <a:pt x="447318" y="13022"/>
                    <a:pt x="496598" y="39580"/>
                    <a:pt x="442292" y="12424"/>
                  </a:cubicBezTo>
                  <a:cubicBezTo>
                    <a:pt x="440635" y="9939"/>
                    <a:pt x="440308" y="4970"/>
                    <a:pt x="437322" y="4970"/>
                  </a:cubicBezTo>
                  <a:cubicBezTo>
                    <a:pt x="434703" y="4970"/>
                    <a:pt x="434406" y="9841"/>
                    <a:pt x="434837" y="12424"/>
                  </a:cubicBezTo>
                  <a:cubicBezTo>
                    <a:pt x="435328" y="15370"/>
                    <a:pt x="438325" y="17285"/>
                    <a:pt x="439807" y="19878"/>
                  </a:cubicBezTo>
                  <a:cubicBezTo>
                    <a:pt x="441645" y="23094"/>
                    <a:pt x="443476" y="26349"/>
                    <a:pt x="444776" y="29817"/>
                  </a:cubicBezTo>
                  <a:cubicBezTo>
                    <a:pt x="445975" y="33015"/>
                    <a:pt x="445734" y="36702"/>
                    <a:pt x="447261" y="39757"/>
                  </a:cubicBezTo>
                  <a:cubicBezTo>
                    <a:pt x="449932" y="45099"/>
                    <a:pt x="457200" y="54665"/>
                    <a:pt x="457200" y="54665"/>
                  </a:cubicBezTo>
                  <a:cubicBezTo>
                    <a:pt x="458028" y="57978"/>
                    <a:pt x="459685" y="68019"/>
                    <a:pt x="459685" y="64604"/>
                  </a:cubicBezTo>
                  <a:cubicBezTo>
                    <a:pt x="459685" y="49988"/>
                    <a:pt x="457178" y="51301"/>
                    <a:pt x="452231" y="39757"/>
                  </a:cubicBezTo>
                  <a:cubicBezTo>
                    <a:pt x="451199" y="37349"/>
                    <a:pt x="449746" y="29683"/>
                    <a:pt x="449746" y="32302"/>
                  </a:cubicBezTo>
                  <a:cubicBezTo>
                    <a:pt x="449746" y="45692"/>
                    <a:pt x="451200" y="45665"/>
                    <a:pt x="457200" y="54665"/>
                  </a:cubicBezTo>
                  <a:cubicBezTo>
                    <a:pt x="456372" y="62119"/>
                    <a:pt x="461502" y="73834"/>
                    <a:pt x="454716" y="77028"/>
                  </a:cubicBezTo>
                  <a:cubicBezTo>
                    <a:pt x="442702" y="82682"/>
                    <a:pt x="428177" y="75803"/>
                    <a:pt x="414959" y="74544"/>
                  </a:cubicBezTo>
                  <a:cubicBezTo>
                    <a:pt x="410755" y="74144"/>
                    <a:pt x="406646" y="73026"/>
                    <a:pt x="402535" y="72059"/>
                  </a:cubicBezTo>
                  <a:cubicBezTo>
                    <a:pt x="392562" y="69712"/>
                    <a:pt x="382884" y="65874"/>
                    <a:pt x="372718" y="64604"/>
                  </a:cubicBezTo>
                  <a:lnTo>
                    <a:pt x="352839" y="62120"/>
                  </a:lnTo>
                  <a:cubicBezTo>
                    <a:pt x="337816" y="58364"/>
                    <a:pt x="346143" y="60716"/>
                    <a:pt x="327992" y="54665"/>
                  </a:cubicBezTo>
                  <a:lnTo>
                    <a:pt x="320537" y="52180"/>
                  </a:lnTo>
                  <a:cubicBezTo>
                    <a:pt x="316396" y="48867"/>
                    <a:pt x="311295" y="46484"/>
                    <a:pt x="308113" y="42241"/>
                  </a:cubicBezTo>
                  <a:cubicBezTo>
                    <a:pt x="306064" y="39509"/>
                    <a:pt x="302850" y="34287"/>
                    <a:pt x="305629" y="32302"/>
                  </a:cubicBezTo>
                  <a:cubicBezTo>
                    <a:pt x="311063" y="28421"/>
                    <a:pt x="318881" y="30645"/>
                    <a:pt x="325507" y="29817"/>
                  </a:cubicBezTo>
                  <a:lnTo>
                    <a:pt x="367748" y="32302"/>
                  </a:lnTo>
                  <a:lnTo>
                    <a:pt x="437322" y="37272"/>
                  </a:lnTo>
                  <a:cubicBezTo>
                    <a:pt x="439807" y="38100"/>
                    <a:pt x="445749" y="37325"/>
                    <a:pt x="444776" y="39757"/>
                  </a:cubicBezTo>
                  <a:cubicBezTo>
                    <a:pt x="442806" y="44681"/>
                    <a:pt x="437008" y="47156"/>
                    <a:pt x="432352" y="49696"/>
                  </a:cubicBezTo>
                  <a:cubicBezTo>
                    <a:pt x="427753" y="52204"/>
                    <a:pt x="421802" y="51759"/>
                    <a:pt x="417444" y="54665"/>
                  </a:cubicBezTo>
                  <a:cubicBezTo>
                    <a:pt x="407810" y="61088"/>
                    <a:pt x="412822" y="58690"/>
                    <a:pt x="402535" y="62120"/>
                  </a:cubicBezTo>
                  <a:cubicBezTo>
                    <a:pt x="397565" y="61292"/>
                    <a:pt x="392328" y="61444"/>
                    <a:pt x="387626" y="59635"/>
                  </a:cubicBezTo>
                  <a:cubicBezTo>
                    <a:pt x="369702" y="52741"/>
                    <a:pt x="372212" y="49359"/>
                    <a:pt x="357809" y="39757"/>
                  </a:cubicBezTo>
                  <a:cubicBezTo>
                    <a:pt x="342303" y="29419"/>
                    <a:pt x="353664" y="38926"/>
                    <a:pt x="340416" y="32302"/>
                  </a:cubicBezTo>
                  <a:cubicBezTo>
                    <a:pt x="337745" y="30967"/>
                    <a:pt x="335446" y="28989"/>
                    <a:pt x="332961" y="27333"/>
                  </a:cubicBezTo>
                  <a:cubicBezTo>
                    <a:pt x="328049" y="28970"/>
                    <a:pt x="321556" y="30407"/>
                    <a:pt x="318052" y="34787"/>
                  </a:cubicBezTo>
                  <a:cubicBezTo>
                    <a:pt x="316416" y="36832"/>
                    <a:pt x="316396" y="39756"/>
                    <a:pt x="315568" y="42241"/>
                  </a:cubicBezTo>
                  <a:cubicBezTo>
                    <a:pt x="318053" y="43898"/>
                    <a:pt x="320351" y="45875"/>
                    <a:pt x="323022" y="47211"/>
                  </a:cubicBezTo>
                  <a:cubicBezTo>
                    <a:pt x="325365" y="48382"/>
                    <a:pt x="327861" y="49555"/>
                    <a:pt x="330476" y="49696"/>
                  </a:cubicBezTo>
                  <a:cubicBezTo>
                    <a:pt x="358608" y="51216"/>
                    <a:pt x="386798" y="51352"/>
                    <a:pt x="414959" y="52180"/>
                  </a:cubicBezTo>
                  <a:cubicBezTo>
                    <a:pt x="419787" y="66663"/>
                    <a:pt x="415101" y="58463"/>
                    <a:pt x="437322" y="69574"/>
                  </a:cubicBezTo>
                  <a:lnTo>
                    <a:pt x="447261" y="74544"/>
                  </a:lnTo>
                  <a:cubicBezTo>
                    <a:pt x="446433" y="72059"/>
                    <a:pt x="445496" y="69608"/>
                    <a:pt x="444776" y="67089"/>
                  </a:cubicBezTo>
                  <a:cubicBezTo>
                    <a:pt x="443838" y="63805"/>
                    <a:pt x="445346" y="58677"/>
                    <a:pt x="442292" y="57150"/>
                  </a:cubicBezTo>
                  <a:cubicBezTo>
                    <a:pt x="438020" y="55014"/>
                    <a:pt x="429274" y="59932"/>
                    <a:pt x="424898" y="62120"/>
                  </a:cubicBezTo>
                </a:path>
              </a:pathLst>
            </a:custGeom>
            <a:solidFill>
              <a:srgbClr val="FAF7EF"/>
            </a:solidFill>
            <a:ln>
              <a:solidFill>
                <a:srgbClr val="FAF7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19" name="Forme libre : forme 18">
              <a:extLst>
                <a:ext uri="{FF2B5EF4-FFF2-40B4-BE49-F238E27FC236}">
                  <a16:creationId xmlns:a16="http://schemas.microsoft.com/office/drawing/2014/main" id="{8F3F8BEB-4963-931D-2E9D-98A778CE2EFF}"/>
                </a:ext>
              </a:extLst>
            </p:cNvPr>
            <p:cNvSpPr/>
            <p:nvPr/>
          </p:nvSpPr>
          <p:spPr>
            <a:xfrm>
              <a:off x="3473367" y="3038852"/>
              <a:ext cx="107205" cy="47248"/>
            </a:xfrm>
            <a:custGeom>
              <a:avLst/>
              <a:gdLst>
                <a:gd name="connsiteX0" fmla="*/ 359 w 107205"/>
                <a:gd name="connsiteY0" fmla="*/ 37 h 47248"/>
                <a:gd name="connsiteX1" fmla="*/ 12783 w 107205"/>
                <a:gd name="connsiteY1" fmla="*/ 5007 h 47248"/>
                <a:gd name="connsiteX2" fmla="*/ 32661 w 107205"/>
                <a:gd name="connsiteY2" fmla="*/ 22400 h 47248"/>
                <a:gd name="connsiteX3" fmla="*/ 32661 w 107205"/>
                <a:gd name="connsiteY3" fmla="*/ 42278 h 47248"/>
                <a:gd name="connsiteX4" fmla="*/ 25207 w 107205"/>
                <a:gd name="connsiteY4" fmla="*/ 39794 h 47248"/>
                <a:gd name="connsiteX5" fmla="*/ 22722 w 107205"/>
                <a:gd name="connsiteY5" fmla="*/ 32339 h 47248"/>
                <a:gd name="connsiteX6" fmla="*/ 17753 w 107205"/>
                <a:gd name="connsiteY6" fmla="*/ 24885 h 47248"/>
                <a:gd name="connsiteX7" fmla="*/ 40116 w 107205"/>
                <a:gd name="connsiteY7" fmla="*/ 34824 h 47248"/>
                <a:gd name="connsiteX8" fmla="*/ 47570 w 107205"/>
                <a:gd name="connsiteY8" fmla="*/ 37309 h 47248"/>
                <a:gd name="connsiteX9" fmla="*/ 55024 w 107205"/>
                <a:gd name="connsiteY9" fmla="*/ 42278 h 47248"/>
                <a:gd name="connsiteX10" fmla="*/ 82357 w 107205"/>
                <a:gd name="connsiteY10" fmla="*/ 44763 h 47248"/>
                <a:gd name="connsiteX11" fmla="*/ 107205 w 107205"/>
                <a:gd name="connsiteY11" fmla="*/ 47248 h 47248"/>
                <a:gd name="connsiteX12" fmla="*/ 99750 w 107205"/>
                <a:gd name="connsiteY12" fmla="*/ 37309 h 47248"/>
                <a:gd name="connsiteX13" fmla="*/ 97266 w 107205"/>
                <a:gd name="connsiteY13" fmla="*/ 27370 h 47248"/>
                <a:gd name="connsiteX14" fmla="*/ 89811 w 107205"/>
                <a:gd name="connsiteY14" fmla="*/ 22400 h 47248"/>
                <a:gd name="connsiteX15" fmla="*/ 52540 w 107205"/>
                <a:gd name="connsiteY15" fmla="*/ 19915 h 47248"/>
                <a:gd name="connsiteX16" fmla="*/ 42600 w 107205"/>
                <a:gd name="connsiteY16" fmla="*/ 12461 h 47248"/>
                <a:gd name="connsiteX17" fmla="*/ 27692 w 107205"/>
                <a:gd name="connsiteY17" fmla="*/ 7491 h 47248"/>
                <a:gd name="connsiteX18" fmla="*/ 359 w 107205"/>
                <a:gd name="connsiteY18" fmla="*/ 37 h 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205" h="47248">
                  <a:moveTo>
                    <a:pt x="359" y="37"/>
                  </a:moveTo>
                  <a:cubicBezTo>
                    <a:pt x="-2126" y="-377"/>
                    <a:pt x="8958" y="2712"/>
                    <a:pt x="12783" y="5007"/>
                  </a:cubicBezTo>
                  <a:cubicBezTo>
                    <a:pt x="20368" y="9558"/>
                    <a:pt x="26481" y="16220"/>
                    <a:pt x="32661" y="22400"/>
                  </a:cubicBezTo>
                  <a:cubicBezTo>
                    <a:pt x="32860" y="23393"/>
                    <a:pt x="38218" y="39499"/>
                    <a:pt x="32661" y="42278"/>
                  </a:cubicBezTo>
                  <a:cubicBezTo>
                    <a:pt x="30319" y="43449"/>
                    <a:pt x="27692" y="40622"/>
                    <a:pt x="25207" y="39794"/>
                  </a:cubicBezTo>
                  <a:cubicBezTo>
                    <a:pt x="24379" y="37309"/>
                    <a:pt x="23893" y="34682"/>
                    <a:pt x="22722" y="32339"/>
                  </a:cubicBezTo>
                  <a:cubicBezTo>
                    <a:pt x="21387" y="29668"/>
                    <a:pt x="14856" y="25609"/>
                    <a:pt x="17753" y="24885"/>
                  </a:cubicBezTo>
                  <a:cubicBezTo>
                    <a:pt x="26297" y="22750"/>
                    <a:pt x="33546" y="31539"/>
                    <a:pt x="40116" y="34824"/>
                  </a:cubicBezTo>
                  <a:cubicBezTo>
                    <a:pt x="42459" y="35995"/>
                    <a:pt x="45227" y="36138"/>
                    <a:pt x="47570" y="37309"/>
                  </a:cubicBezTo>
                  <a:cubicBezTo>
                    <a:pt x="50241" y="38644"/>
                    <a:pt x="52104" y="41652"/>
                    <a:pt x="55024" y="42278"/>
                  </a:cubicBezTo>
                  <a:cubicBezTo>
                    <a:pt x="63970" y="44195"/>
                    <a:pt x="73250" y="43896"/>
                    <a:pt x="82357" y="44763"/>
                  </a:cubicBezTo>
                  <a:lnTo>
                    <a:pt x="107205" y="47248"/>
                  </a:lnTo>
                  <a:cubicBezTo>
                    <a:pt x="104720" y="43935"/>
                    <a:pt x="101602" y="41013"/>
                    <a:pt x="99750" y="37309"/>
                  </a:cubicBezTo>
                  <a:cubicBezTo>
                    <a:pt x="98223" y="34255"/>
                    <a:pt x="99160" y="30211"/>
                    <a:pt x="97266" y="27370"/>
                  </a:cubicBezTo>
                  <a:cubicBezTo>
                    <a:pt x="95609" y="24885"/>
                    <a:pt x="92296" y="24057"/>
                    <a:pt x="89811" y="22400"/>
                  </a:cubicBezTo>
                  <a:cubicBezTo>
                    <a:pt x="72672" y="25257"/>
                    <a:pt x="71786" y="27317"/>
                    <a:pt x="52540" y="19915"/>
                  </a:cubicBezTo>
                  <a:cubicBezTo>
                    <a:pt x="48675" y="18428"/>
                    <a:pt x="46304" y="14313"/>
                    <a:pt x="42600" y="12461"/>
                  </a:cubicBezTo>
                  <a:cubicBezTo>
                    <a:pt x="37915" y="10118"/>
                    <a:pt x="27692" y="7491"/>
                    <a:pt x="27692" y="7491"/>
                  </a:cubicBezTo>
                  <a:cubicBezTo>
                    <a:pt x="11672" y="12831"/>
                    <a:pt x="2844" y="451"/>
                    <a:pt x="359" y="37"/>
                  </a:cubicBezTo>
                  <a:close/>
                </a:path>
              </a:pathLst>
            </a:custGeom>
            <a:solidFill>
              <a:srgbClr val="CCE5A6"/>
            </a:solidFill>
            <a:ln>
              <a:solidFill>
                <a:srgbClr val="CCE5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0" name="ZoneTexte 19">
              <a:extLst>
                <a:ext uri="{FF2B5EF4-FFF2-40B4-BE49-F238E27FC236}">
                  <a16:creationId xmlns:a16="http://schemas.microsoft.com/office/drawing/2014/main" id="{50B87B18-7CBB-6E42-C31E-C86EC5A174F4}"/>
                </a:ext>
              </a:extLst>
            </p:cNvPr>
            <p:cNvSpPr txBox="1"/>
            <p:nvPr/>
          </p:nvSpPr>
          <p:spPr>
            <a:xfrm>
              <a:off x="2507540" y="3016630"/>
              <a:ext cx="1256101" cy="307777"/>
            </a:xfrm>
            <a:prstGeom prst="rect">
              <a:avLst/>
            </a:prstGeom>
            <a:noFill/>
            <a:ln>
              <a:noFill/>
            </a:ln>
          </p:spPr>
          <p:txBody>
            <a:bodyPr wrap="square" rtlCol="0">
              <a:spAutoFit/>
            </a:bodyPr>
            <a:lstStyle/>
            <a:p>
              <a:r>
                <a:rPr lang="en-ZA" sz="1400" spc="300" noProof="0" dirty="0">
                  <a:latin typeface="Book Antiqua" panose="02040602050305030304" pitchFamily="18" charset="0"/>
                </a:rPr>
                <a:t>Kaušėnai</a:t>
              </a:r>
              <a:endParaRPr lang="en-ZA" sz="1400" spc="300" noProof="0" dirty="0">
                <a:solidFill>
                  <a:srgbClr val="C00000"/>
                </a:solidFill>
                <a:latin typeface="Book Antiqua" panose="02040602050305030304" pitchFamily="18" charset="0"/>
              </a:endParaRPr>
            </a:p>
          </p:txBody>
        </p:sp>
        <p:sp>
          <p:nvSpPr>
            <p:cNvPr id="21" name="Rectangle 20">
              <a:extLst>
                <a:ext uri="{FF2B5EF4-FFF2-40B4-BE49-F238E27FC236}">
                  <a16:creationId xmlns:a16="http://schemas.microsoft.com/office/drawing/2014/main" id="{603B247D-9395-1101-877A-55C7B5434236}"/>
                </a:ext>
              </a:extLst>
            </p:cNvPr>
            <p:cNvSpPr/>
            <p:nvPr/>
          </p:nvSpPr>
          <p:spPr>
            <a:xfrm>
              <a:off x="6786961" y="3792392"/>
              <a:ext cx="118430" cy="83790"/>
            </a:xfrm>
            <a:prstGeom prst="rect">
              <a:avLst/>
            </a:prstGeom>
            <a:solidFill>
              <a:srgbClr val="FAF7EF"/>
            </a:solidFill>
            <a:ln>
              <a:solidFill>
                <a:srgbClr val="FAF7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2" name="Forme libre : forme 21">
              <a:extLst>
                <a:ext uri="{FF2B5EF4-FFF2-40B4-BE49-F238E27FC236}">
                  <a16:creationId xmlns:a16="http://schemas.microsoft.com/office/drawing/2014/main" id="{5C143177-B182-2F1C-619E-FDA4D6073468}"/>
                </a:ext>
              </a:extLst>
            </p:cNvPr>
            <p:cNvSpPr/>
            <p:nvPr/>
          </p:nvSpPr>
          <p:spPr>
            <a:xfrm>
              <a:off x="7029450" y="3807619"/>
              <a:ext cx="104775" cy="35719"/>
            </a:xfrm>
            <a:custGeom>
              <a:avLst/>
              <a:gdLst>
                <a:gd name="connsiteX0" fmla="*/ 0 w 104775"/>
                <a:gd name="connsiteY0" fmla="*/ 0 h 35719"/>
                <a:gd name="connsiteX1" fmla="*/ 19050 w 104775"/>
                <a:gd name="connsiteY1" fmla="*/ 2381 h 35719"/>
                <a:gd name="connsiteX2" fmla="*/ 30956 w 104775"/>
                <a:gd name="connsiteY2" fmla="*/ 7144 h 35719"/>
                <a:gd name="connsiteX3" fmla="*/ 38100 w 104775"/>
                <a:gd name="connsiteY3" fmla="*/ 9525 h 35719"/>
                <a:gd name="connsiteX4" fmla="*/ 50006 w 104775"/>
                <a:gd name="connsiteY4" fmla="*/ 14287 h 35719"/>
                <a:gd name="connsiteX5" fmla="*/ 64294 w 104775"/>
                <a:gd name="connsiteY5" fmla="*/ 19050 h 35719"/>
                <a:gd name="connsiteX6" fmla="*/ 76200 w 104775"/>
                <a:gd name="connsiteY6" fmla="*/ 21431 h 35719"/>
                <a:gd name="connsiteX7" fmla="*/ 95250 w 104775"/>
                <a:gd name="connsiteY7" fmla="*/ 30956 h 35719"/>
                <a:gd name="connsiteX8" fmla="*/ 104775 w 104775"/>
                <a:gd name="connsiteY8" fmla="*/ 35719 h 35719"/>
                <a:gd name="connsiteX9" fmla="*/ 100013 w 104775"/>
                <a:gd name="connsiteY9" fmla="*/ 28575 h 35719"/>
                <a:gd name="connsiteX10" fmla="*/ 95250 w 104775"/>
                <a:gd name="connsiteY10" fmla="*/ 19050 h 35719"/>
                <a:gd name="connsiteX11" fmla="*/ 88106 w 104775"/>
                <a:gd name="connsiteY11" fmla="*/ 16669 h 35719"/>
                <a:gd name="connsiteX12" fmla="*/ 85725 w 104775"/>
                <a:gd name="connsiteY12" fmla="*/ 9525 h 35719"/>
                <a:gd name="connsiteX13" fmla="*/ 78581 w 104775"/>
                <a:gd name="connsiteY13" fmla="*/ 7144 h 35719"/>
                <a:gd name="connsiteX14" fmla="*/ 57150 w 104775"/>
                <a:gd name="connsiteY14" fmla="*/ 9525 h 35719"/>
                <a:gd name="connsiteX15" fmla="*/ 50006 w 104775"/>
                <a:gd name="connsiteY15" fmla="*/ 14287 h 3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75" h="35719">
                  <a:moveTo>
                    <a:pt x="0" y="0"/>
                  </a:moveTo>
                  <a:cubicBezTo>
                    <a:pt x="6350" y="794"/>
                    <a:pt x="12814" y="942"/>
                    <a:pt x="19050" y="2381"/>
                  </a:cubicBezTo>
                  <a:cubicBezTo>
                    <a:pt x="23215" y="3342"/>
                    <a:pt x="26954" y="5643"/>
                    <a:pt x="30956" y="7144"/>
                  </a:cubicBezTo>
                  <a:cubicBezTo>
                    <a:pt x="33306" y="8025"/>
                    <a:pt x="35750" y="8644"/>
                    <a:pt x="38100" y="9525"/>
                  </a:cubicBezTo>
                  <a:cubicBezTo>
                    <a:pt x="42102" y="11026"/>
                    <a:pt x="45989" y="12826"/>
                    <a:pt x="50006" y="14287"/>
                  </a:cubicBezTo>
                  <a:cubicBezTo>
                    <a:pt x="54724" y="16003"/>
                    <a:pt x="59371" y="18066"/>
                    <a:pt x="64294" y="19050"/>
                  </a:cubicBezTo>
                  <a:lnTo>
                    <a:pt x="76200" y="21431"/>
                  </a:lnTo>
                  <a:lnTo>
                    <a:pt x="95250" y="30956"/>
                  </a:lnTo>
                  <a:lnTo>
                    <a:pt x="104775" y="35719"/>
                  </a:lnTo>
                  <a:cubicBezTo>
                    <a:pt x="103188" y="33338"/>
                    <a:pt x="101433" y="31060"/>
                    <a:pt x="100013" y="28575"/>
                  </a:cubicBezTo>
                  <a:cubicBezTo>
                    <a:pt x="98252" y="25493"/>
                    <a:pt x="97760" y="21560"/>
                    <a:pt x="95250" y="19050"/>
                  </a:cubicBezTo>
                  <a:cubicBezTo>
                    <a:pt x="93475" y="17275"/>
                    <a:pt x="90487" y="17463"/>
                    <a:pt x="88106" y="16669"/>
                  </a:cubicBezTo>
                  <a:cubicBezTo>
                    <a:pt x="87312" y="14288"/>
                    <a:pt x="87500" y="11300"/>
                    <a:pt x="85725" y="9525"/>
                  </a:cubicBezTo>
                  <a:cubicBezTo>
                    <a:pt x="83950" y="7750"/>
                    <a:pt x="81091" y="7144"/>
                    <a:pt x="78581" y="7144"/>
                  </a:cubicBezTo>
                  <a:cubicBezTo>
                    <a:pt x="71393" y="7144"/>
                    <a:pt x="64294" y="8731"/>
                    <a:pt x="57150" y="9525"/>
                  </a:cubicBezTo>
                  <a:lnTo>
                    <a:pt x="50006" y="14287"/>
                  </a:lnTo>
                </a:path>
              </a:pathLst>
            </a:custGeom>
            <a:solidFill>
              <a:srgbClr val="FAF7EF"/>
            </a:solidFill>
            <a:ln>
              <a:solidFill>
                <a:srgbClr val="FAF7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3" name="Forme libre : forme 22">
              <a:extLst>
                <a:ext uri="{FF2B5EF4-FFF2-40B4-BE49-F238E27FC236}">
                  <a16:creationId xmlns:a16="http://schemas.microsoft.com/office/drawing/2014/main" id="{B6B3B7FB-3AB7-3883-CAF9-5CB1BFA204C6}"/>
                </a:ext>
              </a:extLst>
            </p:cNvPr>
            <p:cNvSpPr/>
            <p:nvPr/>
          </p:nvSpPr>
          <p:spPr>
            <a:xfrm>
              <a:off x="6914235" y="3821100"/>
              <a:ext cx="60446" cy="53194"/>
            </a:xfrm>
            <a:custGeom>
              <a:avLst/>
              <a:gdLst>
                <a:gd name="connsiteX0" fmla="*/ 27109 w 60446"/>
                <a:gd name="connsiteY0" fmla="*/ 5569 h 53194"/>
                <a:gd name="connsiteX1" fmla="*/ 24728 w 60446"/>
                <a:gd name="connsiteY1" fmla="*/ 38906 h 53194"/>
                <a:gd name="connsiteX2" fmla="*/ 22346 w 60446"/>
                <a:gd name="connsiteY2" fmla="*/ 46050 h 53194"/>
                <a:gd name="connsiteX3" fmla="*/ 5678 w 60446"/>
                <a:gd name="connsiteY3" fmla="*/ 53194 h 53194"/>
                <a:gd name="connsiteX4" fmla="*/ 5678 w 60446"/>
                <a:gd name="connsiteY4" fmla="*/ 36525 h 53194"/>
                <a:gd name="connsiteX5" fmla="*/ 22346 w 60446"/>
                <a:gd name="connsiteY5" fmla="*/ 38906 h 53194"/>
                <a:gd name="connsiteX6" fmla="*/ 46159 w 60446"/>
                <a:gd name="connsiteY6" fmla="*/ 36525 h 53194"/>
                <a:gd name="connsiteX7" fmla="*/ 55684 w 60446"/>
                <a:gd name="connsiteY7" fmla="*/ 17475 h 53194"/>
                <a:gd name="connsiteX8" fmla="*/ 60446 w 60446"/>
                <a:gd name="connsiteY8" fmla="*/ 10331 h 53194"/>
                <a:gd name="connsiteX9" fmla="*/ 27109 w 60446"/>
                <a:gd name="connsiteY9" fmla="*/ 5569 h 5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446" h="53194">
                  <a:moveTo>
                    <a:pt x="27109" y="5569"/>
                  </a:moveTo>
                  <a:cubicBezTo>
                    <a:pt x="21156" y="10331"/>
                    <a:pt x="26030" y="27842"/>
                    <a:pt x="24728" y="38906"/>
                  </a:cubicBezTo>
                  <a:cubicBezTo>
                    <a:pt x="24435" y="41399"/>
                    <a:pt x="24121" y="44275"/>
                    <a:pt x="22346" y="46050"/>
                  </a:cubicBezTo>
                  <a:cubicBezTo>
                    <a:pt x="19403" y="48993"/>
                    <a:pt x="9948" y="51771"/>
                    <a:pt x="5678" y="53194"/>
                  </a:cubicBezTo>
                  <a:cubicBezTo>
                    <a:pt x="3375" y="49739"/>
                    <a:pt x="-5858" y="40371"/>
                    <a:pt x="5678" y="36525"/>
                  </a:cubicBezTo>
                  <a:cubicBezTo>
                    <a:pt x="11002" y="34750"/>
                    <a:pt x="16790" y="38112"/>
                    <a:pt x="22346" y="38906"/>
                  </a:cubicBezTo>
                  <a:cubicBezTo>
                    <a:pt x="30284" y="38112"/>
                    <a:pt x="38713" y="39389"/>
                    <a:pt x="46159" y="36525"/>
                  </a:cubicBezTo>
                  <a:cubicBezTo>
                    <a:pt x="54301" y="33394"/>
                    <a:pt x="53137" y="23419"/>
                    <a:pt x="55684" y="17475"/>
                  </a:cubicBezTo>
                  <a:cubicBezTo>
                    <a:pt x="56811" y="14844"/>
                    <a:pt x="58859" y="12712"/>
                    <a:pt x="60446" y="10331"/>
                  </a:cubicBezTo>
                  <a:cubicBezTo>
                    <a:pt x="49520" y="-6058"/>
                    <a:pt x="33062" y="807"/>
                    <a:pt x="27109" y="5569"/>
                  </a:cubicBezTo>
                  <a:close/>
                </a:path>
              </a:pathLst>
            </a:custGeom>
            <a:solidFill>
              <a:srgbClr val="FAF7EF"/>
            </a:solidFill>
            <a:ln>
              <a:solidFill>
                <a:srgbClr val="FAF7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4" name="Forme libre : forme 23">
              <a:extLst>
                <a:ext uri="{FF2B5EF4-FFF2-40B4-BE49-F238E27FC236}">
                  <a16:creationId xmlns:a16="http://schemas.microsoft.com/office/drawing/2014/main" id="{8BA3EF3C-1072-5605-2571-57161E931274}"/>
                </a:ext>
              </a:extLst>
            </p:cNvPr>
            <p:cNvSpPr/>
            <p:nvPr/>
          </p:nvSpPr>
          <p:spPr>
            <a:xfrm>
              <a:off x="6946106" y="3812108"/>
              <a:ext cx="223838" cy="76473"/>
            </a:xfrm>
            <a:custGeom>
              <a:avLst/>
              <a:gdLst>
                <a:gd name="connsiteX0" fmla="*/ 0 w 223838"/>
                <a:gd name="connsiteY0" fmla="*/ 2655 h 76473"/>
                <a:gd name="connsiteX1" fmla="*/ 47625 w 223838"/>
                <a:gd name="connsiteY1" fmla="*/ 2655 h 76473"/>
                <a:gd name="connsiteX2" fmla="*/ 59532 w 223838"/>
                <a:gd name="connsiteY2" fmla="*/ 12180 h 76473"/>
                <a:gd name="connsiteX3" fmla="*/ 69057 w 223838"/>
                <a:gd name="connsiteY3" fmla="*/ 16942 h 76473"/>
                <a:gd name="connsiteX4" fmla="*/ 76200 w 223838"/>
                <a:gd name="connsiteY4" fmla="*/ 21705 h 76473"/>
                <a:gd name="connsiteX5" fmla="*/ 85725 w 223838"/>
                <a:gd name="connsiteY5" fmla="*/ 24086 h 76473"/>
                <a:gd name="connsiteX6" fmla="*/ 104775 w 223838"/>
                <a:gd name="connsiteY6" fmla="*/ 33611 h 76473"/>
                <a:gd name="connsiteX7" fmla="*/ 111919 w 223838"/>
                <a:gd name="connsiteY7" fmla="*/ 38373 h 76473"/>
                <a:gd name="connsiteX8" fmla="*/ 138113 w 223838"/>
                <a:gd name="connsiteY8" fmla="*/ 45517 h 76473"/>
                <a:gd name="connsiteX9" fmla="*/ 145257 w 223838"/>
                <a:gd name="connsiteY9" fmla="*/ 47898 h 76473"/>
                <a:gd name="connsiteX10" fmla="*/ 164307 w 223838"/>
                <a:gd name="connsiteY10" fmla="*/ 55042 h 76473"/>
                <a:gd name="connsiteX11" fmla="*/ 173832 w 223838"/>
                <a:gd name="connsiteY11" fmla="*/ 59805 h 76473"/>
                <a:gd name="connsiteX12" fmla="*/ 180975 w 223838"/>
                <a:gd name="connsiteY12" fmla="*/ 62186 h 76473"/>
                <a:gd name="connsiteX13" fmla="*/ 192882 w 223838"/>
                <a:gd name="connsiteY13" fmla="*/ 66948 h 76473"/>
                <a:gd name="connsiteX14" fmla="*/ 219075 w 223838"/>
                <a:gd name="connsiteY14" fmla="*/ 74092 h 76473"/>
                <a:gd name="connsiteX15" fmla="*/ 223838 w 223838"/>
                <a:gd name="connsiteY15" fmla="*/ 76473 h 7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8" h="76473">
                  <a:moveTo>
                    <a:pt x="0" y="2655"/>
                  </a:moveTo>
                  <a:cubicBezTo>
                    <a:pt x="15844" y="894"/>
                    <a:pt x="31717" y="-2317"/>
                    <a:pt x="47625" y="2655"/>
                  </a:cubicBezTo>
                  <a:cubicBezTo>
                    <a:pt x="52476" y="4171"/>
                    <a:pt x="55303" y="9361"/>
                    <a:pt x="59532" y="12180"/>
                  </a:cubicBezTo>
                  <a:cubicBezTo>
                    <a:pt x="62486" y="14149"/>
                    <a:pt x="65975" y="15181"/>
                    <a:pt x="69057" y="16942"/>
                  </a:cubicBezTo>
                  <a:cubicBezTo>
                    <a:pt x="71542" y="18362"/>
                    <a:pt x="73570" y="20578"/>
                    <a:pt x="76200" y="21705"/>
                  </a:cubicBezTo>
                  <a:cubicBezTo>
                    <a:pt x="79208" y="22994"/>
                    <a:pt x="82704" y="22827"/>
                    <a:pt x="85725" y="24086"/>
                  </a:cubicBezTo>
                  <a:cubicBezTo>
                    <a:pt x="92278" y="26817"/>
                    <a:pt x="98868" y="29673"/>
                    <a:pt x="104775" y="33611"/>
                  </a:cubicBezTo>
                  <a:cubicBezTo>
                    <a:pt x="107156" y="35198"/>
                    <a:pt x="109262" y="37310"/>
                    <a:pt x="111919" y="38373"/>
                  </a:cubicBezTo>
                  <a:cubicBezTo>
                    <a:pt x="120275" y="41715"/>
                    <a:pt x="129472" y="43048"/>
                    <a:pt x="138113" y="45517"/>
                  </a:cubicBezTo>
                  <a:cubicBezTo>
                    <a:pt x="140527" y="46207"/>
                    <a:pt x="142876" y="47104"/>
                    <a:pt x="145257" y="47898"/>
                  </a:cubicBezTo>
                  <a:cubicBezTo>
                    <a:pt x="159928" y="57681"/>
                    <a:pt x="143709" y="48176"/>
                    <a:pt x="164307" y="55042"/>
                  </a:cubicBezTo>
                  <a:cubicBezTo>
                    <a:pt x="167675" y="56165"/>
                    <a:pt x="170569" y="58407"/>
                    <a:pt x="173832" y="59805"/>
                  </a:cubicBezTo>
                  <a:cubicBezTo>
                    <a:pt x="176139" y="60794"/>
                    <a:pt x="178625" y="61305"/>
                    <a:pt x="180975" y="62186"/>
                  </a:cubicBezTo>
                  <a:cubicBezTo>
                    <a:pt x="184978" y="63687"/>
                    <a:pt x="188796" y="65691"/>
                    <a:pt x="192882" y="66948"/>
                  </a:cubicBezTo>
                  <a:cubicBezTo>
                    <a:pt x="202646" y="69952"/>
                    <a:pt x="210217" y="70549"/>
                    <a:pt x="219075" y="74092"/>
                  </a:cubicBezTo>
                  <a:cubicBezTo>
                    <a:pt x="220723" y="74751"/>
                    <a:pt x="222250" y="75679"/>
                    <a:pt x="223838" y="76473"/>
                  </a:cubicBezTo>
                </a:path>
              </a:pathLst>
            </a:custGeom>
            <a:noFill/>
            <a:ln>
              <a:solidFill>
                <a:srgbClr val="E7E7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5" name="Forme libre : forme 24">
              <a:extLst>
                <a:ext uri="{FF2B5EF4-FFF2-40B4-BE49-F238E27FC236}">
                  <a16:creationId xmlns:a16="http://schemas.microsoft.com/office/drawing/2014/main" id="{534AB9F5-BBDC-5E39-E545-90FFC6FCF262}"/>
                </a:ext>
              </a:extLst>
            </p:cNvPr>
            <p:cNvSpPr/>
            <p:nvPr/>
          </p:nvSpPr>
          <p:spPr>
            <a:xfrm>
              <a:off x="6955631" y="3847660"/>
              <a:ext cx="95250" cy="40921"/>
            </a:xfrm>
            <a:custGeom>
              <a:avLst/>
              <a:gdLst>
                <a:gd name="connsiteX0" fmla="*/ 0 w 95250"/>
                <a:gd name="connsiteY0" fmla="*/ 40921 h 40921"/>
                <a:gd name="connsiteX1" fmla="*/ 9525 w 95250"/>
                <a:gd name="connsiteY1" fmla="*/ 21871 h 40921"/>
                <a:gd name="connsiteX2" fmla="*/ 19050 w 95250"/>
                <a:gd name="connsiteY2" fmla="*/ 17109 h 40921"/>
                <a:gd name="connsiteX3" fmla="*/ 28575 w 95250"/>
                <a:gd name="connsiteY3" fmla="*/ 9965 h 40921"/>
                <a:gd name="connsiteX4" fmla="*/ 35719 w 95250"/>
                <a:gd name="connsiteY4" fmla="*/ 7584 h 40921"/>
                <a:gd name="connsiteX5" fmla="*/ 45244 w 95250"/>
                <a:gd name="connsiteY5" fmla="*/ 2821 h 40921"/>
                <a:gd name="connsiteX6" fmla="*/ 95250 w 95250"/>
                <a:gd name="connsiteY6" fmla="*/ 440 h 4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40921">
                  <a:moveTo>
                    <a:pt x="0" y="40921"/>
                  </a:moveTo>
                  <a:cubicBezTo>
                    <a:pt x="1563" y="37015"/>
                    <a:pt x="5247" y="25436"/>
                    <a:pt x="9525" y="21871"/>
                  </a:cubicBezTo>
                  <a:cubicBezTo>
                    <a:pt x="12252" y="19599"/>
                    <a:pt x="16040" y="18990"/>
                    <a:pt x="19050" y="17109"/>
                  </a:cubicBezTo>
                  <a:cubicBezTo>
                    <a:pt x="22416" y="15006"/>
                    <a:pt x="25129" y="11934"/>
                    <a:pt x="28575" y="9965"/>
                  </a:cubicBezTo>
                  <a:cubicBezTo>
                    <a:pt x="30754" y="8720"/>
                    <a:pt x="33412" y="8573"/>
                    <a:pt x="35719" y="7584"/>
                  </a:cubicBezTo>
                  <a:cubicBezTo>
                    <a:pt x="38982" y="6186"/>
                    <a:pt x="41844" y="3841"/>
                    <a:pt x="45244" y="2821"/>
                  </a:cubicBezTo>
                  <a:cubicBezTo>
                    <a:pt x="59704" y="-1517"/>
                    <a:pt x="83239" y="440"/>
                    <a:pt x="95250" y="440"/>
                  </a:cubicBezTo>
                </a:path>
              </a:pathLst>
            </a:custGeom>
            <a:solidFill>
              <a:srgbClr val="E7E7D3"/>
            </a:solidFill>
            <a:ln>
              <a:solidFill>
                <a:srgbClr val="E7E7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6" name="Forme libre : forme 25">
              <a:extLst>
                <a:ext uri="{FF2B5EF4-FFF2-40B4-BE49-F238E27FC236}">
                  <a16:creationId xmlns:a16="http://schemas.microsoft.com/office/drawing/2014/main" id="{BD9EF813-360E-6825-3DC5-F2F8002BF4FC}"/>
                </a:ext>
              </a:extLst>
            </p:cNvPr>
            <p:cNvSpPr/>
            <p:nvPr/>
          </p:nvSpPr>
          <p:spPr>
            <a:xfrm>
              <a:off x="7038975" y="3838575"/>
              <a:ext cx="11906" cy="102394"/>
            </a:xfrm>
            <a:custGeom>
              <a:avLst/>
              <a:gdLst>
                <a:gd name="connsiteX0" fmla="*/ 11906 w 11906"/>
                <a:gd name="connsiteY0" fmla="*/ 102394 h 102394"/>
                <a:gd name="connsiteX1" fmla="*/ 4763 w 11906"/>
                <a:gd name="connsiteY1" fmla="*/ 90488 h 102394"/>
                <a:gd name="connsiteX2" fmla="*/ 2381 w 11906"/>
                <a:gd name="connsiteY2" fmla="*/ 57150 h 102394"/>
                <a:gd name="connsiteX3" fmla="*/ 0 w 11906"/>
                <a:gd name="connsiteY3" fmla="*/ 50006 h 102394"/>
                <a:gd name="connsiteX4" fmla="*/ 2381 w 11906"/>
                <a:gd name="connsiteY4" fmla="*/ 11906 h 102394"/>
                <a:gd name="connsiteX5" fmla="*/ 4763 w 11906"/>
                <a:gd name="connsiteY5" fmla="*/ 0 h 1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6" h="102394">
                  <a:moveTo>
                    <a:pt x="11906" y="102394"/>
                  </a:moveTo>
                  <a:cubicBezTo>
                    <a:pt x="9525" y="98425"/>
                    <a:pt x="5716" y="95017"/>
                    <a:pt x="4763" y="90488"/>
                  </a:cubicBezTo>
                  <a:cubicBezTo>
                    <a:pt x="2468" y="79586"/>
                    <a:pt x="3683" y="68215"/>
                    <a:pt x="2381" y="57150"/>
                  </a:cubicBezTo>
                  <a:cubicBezTo>
                    <a:pt x="2088" y="54657"/>
                    <a:pt x="794" y="52387"/>
                    <a:pt x="0" y="50006"/>
                  </a:cubicBezTo>
                  <a:cubicBezTo>
                    <a:pt x="794" y="37306"/>
                    <a:pt x="1174" y="24573"/>
                    <a:pt x="2381" y="11906"/>
                  </a:cubicBezTo>
                  <a:cubicBezTo>
                    <a:pt x="2765" y="7877"/>
                    <a:pt x="4763" y="0"/>
                    <a:pt x="4763" y="0"/>
                  </a:cubicBezTo>
                </a:path>
              </a:pathLst>
            </a:custGeom>
            <a:solidFill>
              <a:srgbClr val="E7E7D3"/>
            </a:solidFill>
            <a:ln>
              <a:solidFill>
                <a:srgbClr val="E7E7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7" name="Forme libre : forme 26">
              <a:extLst>
                <a:ext uri="{FF2B5EF4-FFF2-40B4-BE49-F238E27FC236}">
                  <a16:creationId xmlns:a16="http://schemas.microsoft.com/office/drawing/2014/main" id="{43E2F3C7-1D49-BC1D-92ED-E41BBA6D1763}"/>
                </a:ext>
              </a:extLst>
            </p:cNvPr>
            <p:cNvSpPr/>
            <p:nvPr/>
          </p:nvSpPr>
          <p:spPr>
            <a:xfrm>
              <a:off x="7063978" y="3876182"/>
              <a:ext cx="7144" cy="26858"/>
            </a:xfrm>
            <a:custGeom>
              <a:avLst/>
              <a:gdLst>
                <a:gd name="connsiteX0" fmla="*/ 7144 w 7144"/>
                <a:gd name="connsiteY0" fmla="*/ 26858 h 26858"/>
                <a:gd name="connsiteX1" fmla="*/ 0 w 7144"/>
                <a:gd name="connsiteY1" fmla="*/ 664 h 26858"/>
                <a:gd name="connsiteX2" fmla="*/ 7144 w 7144"/>
                <a:gd name="connsiteY2" fmla="*/ 26858 h 26858"/>
              </a:gdLst>
              <a:ahLst/>
              <a:cxnLst>
                <a:cxn ang="0">
                  <a:pos x="connsiteX0" y="connsiteY0"/>
                </a:cxn>
                <a:cxn ang="0">
                  <a:pos x="connsiteX1" y="connsiteY1"/>
                </a:cxn>
                <a:cxn ang="0">
                  <a:pos x="connsiteX2" y="connsiteY2"/>
                </a:cxn>
              </a:cxnLst>
              <a:rect l="l" t="t" r="r" b="b"/>
              <a:pathLst>
                <a:path w="7144" h="26858">
                  <a:moveTo>
                    <a:pt x="7144" y="26858"/>
                  </a:moveTo>
                  <a:cubicBezTo>
                    <a:pt x="7144" y="26858"/>
                    <a:pt x="0" y="11460"/>
                    <a:pt x="0" y="664"/>
                  </a:cubicBezTo>
                  <a:cubicBezTo>
                    <a:pt x="0" y="-4948"/>
                    <a:pt x="7144" y="26858"/>
                    <a:pt x="7144" y="26858"/>
                  </a:cubicBezTo>
                  <a:close/>
                </a:path>
              </a:pathLst>
            </a:custGeom>
            <a:solidFill>
              <a:srgbClr val="FAF7EF"/>
            </a:solidFill>
            <a:ln>
              <a:solidFill>
                <a:srgbClr val="FAF7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8" name="Forme libre : forme 27">
              <a:extLst>
                <a:ext uri="{FF2B5EF4-FFF2-40B4-BE49-F238E27FC236}">
                  <a16:creationId xmlns:a16="http://schemas.microsoft.com/office/drawing/2014/main" id="{275DA86A-9FB1-8EFB-3121-D4AE3A270689}"/>
                </a:ext>
              </a:extLst>
            </p:cNvPr>
            <p:cNvSpPr/>
            <p:nvPr/>
          </p:nvSpPr>
          <p:spPr>
            <a:xfrm>
              <a:off x="7005638" y="3800475"/>
              <a:ext cx="188118" cy="71444"/>
            </a:xfrm>
            <a:custGeom>
              <a:avLst/>
              <a:gdLst>
                <a:gd name="connsiteX0" fmla="*/ 0 w 188118"/>
                <a:gd name="connsiteY0" fmla="*/ 0 h 71444"/>
                <a:gd name="connsiteX1" fmla="*/ 19050 w 188118"/>
                <a:gd name="connsiteY1" fmla="*/ 14288 h 71444"/>
                <a:gd name="connsiteX2" fmla="*/ 26193 w 188118"/>
                <a:gd name="connsiteY2" fmla="*/ 19050 h 71444"/>
                <a:gd name="connsiteX3" fmla="*/ 40481 w 188118"/>
                <a:gd name="connsiteY3" fmla="*/ 28575 h 71444"/>
                <a:gd name="connsiteX4" fmla="*/ 59531 w 188118"/>
                <a:gd name="connsiteY4" fmla="*/ 38100 h 71444"/>
                <a:gd name="connsiteX5" fmla="*/ 66675 w 188118"/>
                <a:gd name="connsiteY5" fmla="*/ 42863 h 71444"/>
                <a:gd name="connsiteX6" fmla="*/ 85725 w 188118"/>
                <a:gd name="connsiteY6" fmla="*/ 47625 h 71444"/>
                <a:gd name="connsiteX7" fmla="*/ 114300 w 188118"/>
                <a:gd name="connsiteY7" fmla="*/ 54769 h 71444"/>
                <a:gd name="connsiteX8" fmla="*/ 123825 w 188118"/>
                <a:gd name="connsiteY8" fmla="*/ 57150 h 71444"/>
                <a:gd name="connsiteX9" fmla="*/ 133350 w 188118"/>
                <a:gd name="connsiteY9" fmla="*/ 59531 h 71444"/>
                <a:gd name="connsiteX10" fmla="*/ 150018 w 188118"/>
                <a:gd name="connsiteY10" fmla="*/ 64294 h 71444"/>
                <a:gd name="connsiteX11" fmla="*/ 164306 w 188118"/>
                <a:gd name="connsiteY11" fmla="*/ 66675 h 71444"/>
                <a:gd name="connsiteX12" fmla="*/ 188118 w 188118"/>
                <a:gd name="connsiteY12" fmla="*/ 71438 h 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18" h="71444">
                  <a:moveTo>
                    <a:pt x="0" y="0"/>
                  </a:moveTo>
                  <a:cubicBezTo>
                    <a:pt x="25020" y="15013"/>
                    <a:pt x="1193" y="-593"/>
                    <a:pt x="19050" y="14288"/>
                  </a:cubicBezTo>
                  <a:cubicBezTo>
                    <a:pt x="21248" y="16120"/>
                    <a:pt x="23995" y="17218"/>
                    <a:pt x="26193" y="19050"/>
                  </a:cubicBezTo>
                  <a:cubicBezTo>
                    <a:pt x="38084" y="28960"/>
                    <a:pt x="27927" y="24391"/>
                    <a:pt x="40481" y="28575"/>
                  </a:cubicBezTo>
                  <a:cubicBezTo>
                    <a:pt x="54031" y="42125"/>
                    <a:pt x="40064" y="30799"/>
                    <a:pt x="59531" y="38100"/>
                  </a:cubicBezTo>
                  <a:cubicBezTo>
                    <a:pt x="62211" y="39105"/>
                    <a:pt x="63985" y="41885"/>
                    <a:pt x="66675" y="42863"/>
                  </a:cubicBezTo>
                  <a:cubicBezTo>
                    <a:pt x="72826" y="45100"/>
                    <a:pt x="79375" y="46038"/>
                    <a:pt x="85725" y="47625"/>
                  </a:cubicBezTo>
                  <a:lnTo>
                    <a:pt x="114300" y="54769"/>
                  </a:lnTo>
                  <a:lnTo>
                    <a:pt x="123825" y="57150"/>
                  </a:lnTo>
                  <a:cubicBezTo>
                    <a:pt x="127000" y="57944"/>
                    <a:pt x="130245" y="58496"/>
                    <a:pt x="133350" y="59531"/>
                  </a:cubicBezTo>
                  <a:cubicBezTo>
                    <a:pt x="140162" y="61803"/>
                    <a:pt x="142537" y="62798"/>
                    <a:pt x="150018" y="64294"/>
                  </a:cubicBezTo>
                  <a:cubicBezTo>
                    <a:pt x="154753" y="65241"/>
                    <a:pt x="159585" y="65663"/>
                    <a:pt x="164306" y="66675"/>
                  </a:cubicBezTo>
                  <a:cubicBezTo>
                    <a:pt x="188330" y="71823"/>
                    <a:pt x="175978" y="71438"/>
                    <a:pt x="188118" y="71438"/>
                  </a:cubicBezTo>
                </a:path>
              </a:pathLst>
            </a:custGeom>
            <a:solidFill>
              <a:srgbClr val="FAF7EF"/>
            </a:solidFill>
            <a:ln>
              <a:solidFill>
                <a:srgbClr val="FAF7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29" name="ZoneTexte 28">
              <a:extLst>
                <a:ext uri="{FF2B5EF4-FFF2-40B4-BE49-F238E27FC236}">
                  <a16:creationId xmlns:a16="http://schemas.microsoft.com/office/drawing/2014/main" id="{69EFB994-54D9-9692-DEA5-28BE4D0A1CFC}"/>
                </a:ext>
              </a:extLst>
            </p:cNvPr>
            <p:cNvSpPr txBox="1"/>
            <p:nvPr/>
          </p:nvSpPr>
          <p:spPr>
            <a:xfrm>
              <a:off x="7099697" y="3734692"/>
              <a:ext cx="1207382" cy="307777"/>
            </a:xfrm>
            <a:prstGeom prst="rect">
              <a:avLst/>
            </a:prstGeom>
            <a:noFill/>
            <a:ln>
              <a:noFill/>
            </a:ln>
          </p:spPr>
          <p:txBody>
            <a:bodyPr wrap="none" rtlCol="0">
              <a:spAutoFit/>
            </a:bodyPr>
            <a:lstStyle/>
            <a:p>
              <a:r>
                <a:rPr lang="en-ZA" sz="1400" spc="600" noProof="0" dirty="0">
                  <a:latin typeface="Book Antiqua" panose="02040602050305030304" pitchFamily="18" charset="0"/>
                </a:rPr>
                <a:t>Plungė</a:t>
              </a:r>
            </a:p>
          </p:txBody>
        </p:sp>
      </p:grpSp>
      <p:sp>
        <p:nvSpPr>
          <p:cNvPr id="3" name="Rectangle 2">
            <a:extLst>
              <a:ext uri="{FF2B5EF4-FFF2-40B4-BE49-F238E27FC236}">
                <a16:creationId xmlns:a16="http://schemas.microsoft.com/office/drawing/2014/main" id="{0F026A57-207C-51C7-0378-203C40EDC9B1}"/>
              </a:ext>
            </a:extLst>
          </p:cNvPr>
          <p:cNvSpPr/>
          <p:nvPr/>
        </p:nvSpPr>
        <p:spPr>
          <a:xfrm>
            <a:off x="4450862" y="2602523"/>
            <a:ext cx="543169" cy="179754"/>
          </a:xfrm>
          <a:prstGeom prst="rect">
            <a:avLst/>
          </a:prstGeom>
          <a:solidFill>
            <a:srgbClr val="FBF9F2"/>
          </a:solidFill>
          <a:ln>
            <a:solidFill>
              <a:srgbClr val="FBF9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3F062E33-7F39-0D2A-5165-AC12B6C7AF8F}"/>
              </a:ext>
            </a:extLst>
          </p:cNvPr>
          <p:cNvSpPr txBox="1"/>
          <p:nvPr/>
        </p:nvSpPr>
        <p:spPr>
          <a:xfrm>
            <a:off x="4722446" y="2126748"/>
            <a:ext cx="1256101" cy="307777"/>
          </a:xfrm>
          <a:prstGeom prst="rect">
            <a:avLst/>
          </a:prstGeom>
          <a:noFill/>
          <a:ln>
            <a:noFill/>
          </a:ln>
        </p:spPr>
        <p:txBody>
          <a:bodyPr wrap="square" rtlCol="0">
            <a:spAutoFit/>
          </a:bodyPr>
          <a:lstStyle/>
          <a:p>
            <a:r>
              <a:rPr lang="fr-FR" sz="1400" spc="300" dirty="0">
                <a:latin typeface="Book Antiqua" panose="02040602050305030304" pitchFamily="18" charset="0"/>
              </a:rPr>
              <a:t>Maceniai</a:t>
            </a:r>
          </a:p>
        </p:txBody>
      </p:sp>
      <p:sp>
        <p:nvSpPr>
          <p:cNvPr id="9" name="ZoneTexte 8">
            <a:extLst>
              <a:ext uri="{FF2B5EF4-FFF2-40B4-BE49-F238E27FC236}">
                <a16:creationId xmlns:a16="http://schemas.microsoft.com/office/drawing/2014/main" id="{030350F4-D9E3-BE41-D51D-6F6EB877AB65}"/>
              </a:ext>
            </a:extLst>
          </p:cNvPr>
          <p:cNvSpPr txBox="1"/>
          <p:nvPr/>
        </p:nvSpPr>
        <p:spPr>
          <a:xfrm>
            <a:off x="3888449" y="5194303"/>
            <a:ext cx="1357946" cy="307777"/>
          </a:xfrm>
          <a:prstGeom prst="rect">
            <a:avLst/>
          </a:prstGeom>
          <a:noFill/>
          <a:ln>
            <a:noFill/>
          </a:ln>
        </p:spPr>
        <p:txBody>
          <a:bodyPr wrap="square" rtlCol="0">
            <a:spAutoFit/>
          </a:bodyPr>
          <a:lstStyle/>
          <a:p>
            <a:r>
              <a:rPr lang="fr-FR" sz="1400" spc="300" dirty="0">
                <a:latin typeface="Book Antiqua" panose="02040602050305030304" pitchFamily="18" charset="0"/>
              </a:rPr>
              <a:t>Noriškiai</a:t>
            </a:r>
          </a:p>
        </p:txBody>
      </p:sp>
    </p:spTree>
    <p:extLst>
      <p:ext uri="{BB962C8B-B14F-4D97-AF65-F5344CB8AC3E}">
        <p14:creationId xmlns:p14="http://schemas.microsoft.com/office/powerpoint/2010/main" val="394675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369AF-4420-789C-C67E-9F79F2B039E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359B48B-8D98-95EB-0BBC-041F8AADFA02}"/>
              </a:ext>
            </a:extLst>
          </p:cNvPr>
          <p:cNvSpPr>
            <a:spLocks noGrp="1"/>
          </p:cNvSpPr>
          <p:nvPr>
            <p:ph type="title"/>
          </p:nvPr>
        </p:nvSpPr>
        <p:spPr>
          <a:xfrm>
            <a:off x="1347850" y="2328092"/>
            <a:ext cx="9496300" cy="2201815"/>
          </a:xfrm>
        </p:spPr>
        <p:txBody>
          <a:bodyPr>
            <a:noAutofit/>
          </a:bodyPr>
          <a:lstStyle/>
          <a:p>
            <a:pPr algn="ctr">
              <a:lnSpc>
                <a:spcPct val="150000"/>
              </a:lnSpc>
            </a:pPr>
            <a:r>
              <a:rPr lang="en-ZA" sz="5400" noProof="0" dirty="0">
                <a:solidFill>
                  <a:schemeClr val="tx2"/>
                </a:solidFill>
                <a:latin typeface="Book Antiqua" panose="02040602050305030304" pitchFamily="18" charset="0"/>
              </a:rPr>
              <a:t>Why is it important to study the Holocaust by Bullets?</a:t>
            </a:r>
          </a:p>
        </p:txBody>
      </p:sp>
      <p:pic>
        <p:nvPicPr>
          <p:cNvPr id="2" name="Image 1" descr="Une image contenant texte, clipart&#10;&#10;Description générée automatiquement">
            <a:extLst>
              <a:ext uri="{FF2B5EF4-FFF2-40B4-BE49-F238E27FC236}">
                <a16:creationId xmlns:a16="http://schemas.microsoft.com/office/drawing/2014/main" id="{3687BB38-3A0A-6DEF-A11E-A8E1B452A6A9}"/>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1810613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BB7D3-8A71-3CE7-00C4-6F1BE548EB3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A582220-A186-D931-30C1-8CC30A7BE495}"/>
              </a:ext>
            </a:extLst>
          </p:cNvPr>
          <p:cNvSpPr>
            <a:spLocks noGrp="1"/>
          </p:cNvSpPr>
          <p:nvPr>
            <p:ph type="title"/>
          </p:nvPr>
        </p:nvSpPr>
        <p:spPr>
          <a:xfrm>
            <a:off x="660270" y="1899571"/>
            <a:ext cx="10871460" cy="3058857"/>
          </a:xfrm>
        </p:spPr>
        <p:txBody>
          <a:bodyPr>
            <a:noAutofit/>
          </a:bodyPr>
          <a:lstStyle/>
          <a:p>
            <a:pPr algn="ctr">
              <a:lnSpc>
                <a:spcPct val="150000"/>
              </a:lnSpc>
            </a:pPr>
            <a:r>
              <a:rPr lang="en-ZA" sz="4800" noProof="0" dirty="0">
                <a:solidFill>
                  <a:schemeClr val="tx2"/>
                </a:solidFill>
                <a:latin typeface="Georgia" panose="02040502050405020303" pitchFamily="18" charset="0"/>
              </a:rPr>
              <a:t>Why should we use witness testimonies to supplement </a:t>
            </a:r>
            <a:r>
              <a:rPr lang="en-ZA" sz="4800" dirty="0">
                <a:solidFill>
                  <a:schemeClr val="tx2"/>
                </a:solidFill>
                <a:latin typeface="Georgia" panose="02040502050405020303" pitchFamily="18" charset="0"/>
              </a:rPr>
              <a:t>archival sources when</a:t>
            </a:r>
            <a:r>
              <a:rPr lang="en-ZA" sz="4800" noProof="0" dirty="0">
                <a:solidFill>
                  <a:schemeClr val="tx2"/>
                </a:solidFill>
                <a:latin typeface="Georgia" panose="02040502050405020303" pitchFamily="18" charset="0"/>
              </a:rPr>
              <a:t> investigating historical</a:t>
            </a:r>
            <a:r>
              <a:rPr lang="en-ZA" sz="4800" dirty="0">
                <a:solidFill>
                  <a:schemeClr val="tx2"/>
                </a:solidFill>
                <a:latin typeface="Georgia" panose="02040502050405020303" pitchFamily="18" charset="0"/>
              </a:rPr>
              <a:t> events</a:t>
            </a:r>
            <a:r>
              <a:rPr lang="en-ZA" sz="4800" noProof="0" dirty="0">
                <a:solidFill>
                  <a:schemeClr val="tx2"/>
                </a:solidFill>
                <a:latin typeface="Georgia" panose="02040502050405020303" pitchFamily="18" charset="0"/>
              </a:rPr>
              <a:t>?</a:t>
            </a:r>
          </a:p>
        </p:txBody>
      </p:sp>
      <p:pic>
        <p:nvPicPr>
          <p:cNvPr id="2" name="Image 1" descr="Une image contenant texte, clipart&#10;&#10;Description générée automatiquement">
            <a:extLst>
              <a:ext uri="{FF2B5EF4-FFF2-40B4-BE49-F238E27FC236}">
                <a16:creationId xmlns:a16="http://schemas.microsoft.com/office/drawing/2014/main" id="{AE366DED-F976-1A0B-1B89-7760A4EC17BC}"/>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3239936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26D6F-BDB3-0690-4900-CA95097632C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2522F83-8DC5-6D42-B999-290FA750E116}"/>
              </a:ext>
            </a:extLst>
          </p:cNvPr>
          <p:cNvSpPr>
            <a:spLocks noGrp="1"/>
          </p:cNvSpPr>
          <p:nvPr>
            <p:ph type="title"/>
          </p:nvPr>
        </p:nvSpPr>
        <p:spPr>
          <a:xfrm>
            <a:off x="631241" y="1364537"/>
            <a:ext cx="10929517" cy="4128926"/>
          </a:xfrm>
        </p:spPr>
        <p:txBody>
          <a:bodyPr>
            <a:noAutofit/>
          </a:bodyPr>
          <a:lstStyle/>
          <a:p>
            <a:pPr algn="ctr">
              <a:lnSpc>
                <a:spcPct val="150000"/>
              </a:lnSpc>
            </a:pPr>
            <a:r>
              <a:rPr lang="en-ZA" sz="4800" noProof="0" dirty="0">
                <a:solidFill>
                  <a:schemeClr val="tx2"/>
                </a:solidFill>
                <a:latin typeface="Georgia" panose="02040502050405020303" pitchFamily="18" charset="0"/>
              </a:rPr>
              <a:t>How can learning about the Holocaust by Bullets help us better understand </a:t>
            </a:r>
            <a:r>
              <a:rPr lang="en-ZA" sz="4800" dirty="0">
                <a:solidFill>
                  <a:schemeClr val="tx2"/>
                </a:solidFill>
                <a:latin typeface="Georgia" panose="02040502050405020303" pitchFamily="18" charset="0"/>
              </a:rPr>
              <a:t>today’s challenges such as antisemitism or mass violence</a:t>
            </a:r>
            <a:r>
              <a:rPr lang="en-ZA" sz="4800" noProof="0" dirty="0">
                <a:solidFill>
                  <a:schemeClr val="tx2"/>
                </a:solidFill>
                <a:latin typeface="Georgia" panose="02040502050405020303" pitchFamily="18" charset="0"/>
              </a:rPr>
              <a:t>?</a:t>
            </a:r>
          </a:p>
        </p:txBody>
      </p:sp>
      <p:pic>
        <p:nvPicPr>
          <p:cNvPr id="2" name="Image 1" descr="Une image contenant texte, clipart&#10;&#10;Description générée automatiquement">
            <a:extLst>
              <a:ext uri="{FF2B5EF4-FFF2-40B4-BE49-F238E27FC236}">
                <a16:creationId xmlns:a16="http://schemas.microsoft.com/office/drawing/2014/main" id="{1A743803-007D-345F-D35F-C9B540DFC91E}"/>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3509557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noProof="0" dirty="0"/>
          </a:p>
        </p:txBody>
      </p:sp>
      <p:sp>
        <p:nvSpPr>
          <p:cNvPr id="38" name="ZoneTexte 37">
            <a:extLst>
              <a:ext uri="{FF2B5EF4-FFF2-40B4-BE49-F238E27FC236}">
                <a16:creationId xmlns:a16="http://schemas.microsoft.com/office/drawing/2014/main" id="{C059E018-F24C-BC31-B6AF-2A6B5FF63965}"/>
              </a:ext>
            </a:extLst>
          </p:cNvPr>
          <p:cNvSpPr txBox="1"/>
          <p:nvPr/>
        </p:nvSpPr>
        <p:spPr>
          <a:xfrm>
            <a:off x="1345250" y="2968668"/>
            <a:ext cx="4620584" cy="710852"/>
          </a:xfrm>
          <a:prstGeom prst="rect">
            <a:avLst/>
          </a:prstGeom>
        </p:spPr>
        <p:txBody>
          <a:bodyPr vert="horz" lIns="91440" tIns="45720" rIns="91440" bIns="45720" rtlCol="0" anchor="b">
            <a:noAutofit/>
          </a:bodyPr>
          <a:lstStyle/>
          <a:p>
            <a:pPr>
              <a:lnSpc>
                <a:spcPct val="90000"/>
              </a:lnSpc>
              <a:spcBef>
                <a:spcPct val="0"/>
              </a:spcBef>
              <a:spcAft>
                <a:spcPts val="600"/>
              </a:spcAft>
            </a:pPr>
            <a:r>
              <a:rPr lang="en-ZA" sz="4400" b="1" noProof="0" dirty="0">
                <a:solidFill>
                  <a:schemeClr val="tx2"/>
                </a:solidFill>
                <a:latin typeface="Georgia" panose="02040502050405020303" pitchFamily="18" charset="0"/>
                <a:ea typeface="+mj-ea"/>
                <a:cs typeface="+mj-cs"/>
              </a:rPr>
              <a:t>yahadmap.org</a:t>
            </a:r>
          </a:p>
        </p:txBody>
      </p:sp>
      <p:pic>
        <p:nvPicPr>
          <p:cNvPr id="3" name="Image 2" descr="Une image contenant carte&#10;&#10;Description générée automatiquement">
            <a:extLst>
              <a:ext uri="{FF2B5EF4-FFF2-40B4-BE49-F238E27FC236}">
                <a16:creationId xmlns:a16="http://schemas.microsoft.com/office/drawing/2014/main" id="{2D6AE06E-814B-2A08-F6FD-F8ECD6650A68}"/>
              </a:ext>
            </a:extLst>
          </p:cNvPr>
          <p:cNvPicPr>
            <a:picLocks noChangeAspect="1"/>
          </p:cNvPicPr>
          <p:nvPr/>
        </p:nvPicPr>
        <p:blipFill rotWithShape="1">
          <a:blip r:embed="rId2">
            <a:extLst>
              <a:ext uri="{28A0092B-C50C-407E-A947-70E740481C1C}">
                <a14:useLocalDpi xmlns:a14="http://schemas.microsoft.com/office/drawing/2010/main" val="0"/>
              </a:ext>
            </a:extLst>
          </a:blip>
          <a:srcRect l="20797" r="32470" b="1"/>
          <a:stretch>
            <a:fillRect/>
          </a:stretch>
        </p:blipFill>
        <p:spPr>
          <a:xfrm>
            <a:off x="62261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3" name="Titre 3">
            <a:extLst>
              <a:ext uri="{FF2B5EF4-FFF2-40B4-BE49-F238E27FC236}">
                <a16:creationId xmlns:a16="http://schemas.microsoft.com/office/drawing/2014/main" id="{C5DECEA4-D60E-4790-C610-F0748EA233C5}"/>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pic>
        <p:nvPicPr>
          <p:cNvPr id="2" name="Image 1" descr="Une image contenant texte, clipart&#10;&#10;Description générée automatiquement">
            <a:extLst>
              <a:ext uri="{FF2B5EF4-FFF2-40B4-BE49-F238E27FC236}">
                <a16:creationId xmlns:a16="http://schemas.microsoft.com/office/drawing/2014/main" id="{7D7D72D1-BEFB-A29A-CAEE-D4F8FB01248A}"/>
              </a:ext>
            </a:extLst>
          </p:cNvPr>
          <p:cNvPicPr>
            <a:picLocks noChangeAspect="1"/>
          </p:cNvPicPr>
          <p:nvPr/>
        </p:nvPicPr>
        <p:blipFill>
          <a:blip r:embed="rId3">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1516017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3">
            <a:extLst>
              <a:ext uri="{FF2B5EF4-FFF2-40B4-BE49-F238E27FC236}">
                <a16:creationId xmlns:a16="http://schemas.microsoft.com/office/drawing/2014/main" id="{C5DECEA4-D60E-4790-C610-F0748EA233C5}"/>
              </a:ext>
            </a:extLst>
          </p:cNvPr>
          <p:cNvSpPr txBox="1">
            <a:spLocks/>
          </p:cNvSpPr>
          <p:nvPr/>
        </p:nvSpPr>
        <p:spPr>
          <a:xfrm>
            <a:off x="2353226" y="1131577"/>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pic>
        <p:nvPicPr>
          <p:cNvPr id="41" name="Image 40" descr="Une image contenant texte, capture d’écran, Police, diagramme&#10;&#10;Description générée automatiquement">
            <a:extLst>
              <a:ext uri="{FF2B5EF4-FFF2-40B4-BE49-F238E27FC236}">
                <a16:creationId xmlns:a16="http://schemas.microsoft.com/office/drawing/2014/main" id="{D4ACD1C2-C86A-ABF9-A327-8682AC12CEB8}"/>
              </a:ext>
            </a:extLst>
          </p:cNvPr>
          <p:cNvPicPr>
            <a:picLocks noChangeAspect="1"/>
          </p:cNvPicPr>
          <p:nvPr/>
        </p:nvPicPr>
        <p:blipFill rotWithShape="1">
          <a:blip r:embed="rId2">
            <a:extLst>
              <a:ext uri="{28A0092B-C50C-407E-A947-70E740481C1C}">
                <a14:useLocalDpi xmlns:a14="http://schemas.microsoft.com/office/drawing/2010/main" val="0"/>
              </a:ext>
            </a:extLst>
          </a:blip>
          <a:srcRect t="48219" b="11340"/>
          <a:stretch>
            <a:fillRect/>
          </a:stretch>
        </p:blipFill>
        <p:spPr>
          <a:xfrm>
            <a:off x="1346510" y="1263339"/>
            <a:ext cx="9701766" cy="2298062"/>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2A3332CD-7DE5-EDD4-C51D-BB310F33AF70}"/>
              </a:ext>
            </a:extLst>
          </p:cNvPr>
          <p:cNvPicPr>
            <a:picLocks noChangeAspect="1"/>
          </p:cNvPicPr>
          <p:nvPr/>
        </p:nvPicPr>
        <p:blipFill>
          <a:blip r:embed="rId3">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
        <p:nvSpPr>
          <p:cNvPr id="3" name="ZoneTexte 2">
            <a:extLst>
              <a:ext uri="{FF2B5EF4-FFF2-40B4-BE49-F238E27FC236}">
                <a16:creationId xmlns:a16="http://schemas.microsoft.com/office/drawing/2014/main" id="{7A22E458-4238-CDC8-964C-2FA9B63C0CCE}"/>
              </a:ext>
            </a:extLst>
          </p:cNvPr>
          <p:cNvSpPr txBox="1"/>
          <p:nvPr/>
        </p:nvSpPr>
        <p:spPr>
          <a:xfrm>
            <a:off x="1255975" y="669912"/>
            <a:ext cx="4248379" cy="461665"/>
          </a:xfrm>
          <a:prstGeom prst="rect">
            <a:avLst/>
          </a:prstGeom>
          <a:noFill/>
        </p:spPr>
        <p:txBody>
          <a:bodyPr wrap="square" rtlCol="0">
            <a:spAutoFit/>
          </a:bodyPr>
          <a:lstStyle/>
          <a:p>
            <a:r>
              <a:rPr lang="en-ZA" sz="2400" b="1" noProof="0" dirty="0">
                <a:solidFill>
                  <a:schemeClr val="tx2"/>
                </a:solidFill>
                <a:latin typeface="Georgia" panose="02040502050405020303" pitchFamily="18" charset="0"/>
              </a:rPr>
              <a:t>Timeline of the Holocaust</a:t>
            </a:r>
          </a:p>
        </p:txBody>
      </p:sp>
      <p:pic>
        <p:nvPicPr>
          <p:cNvPr id="4" name="Image 3" descr="Une image contenant texte, capture d’écran, Police, diagramme&#10;&#10;Description générée automatiquement">
            <a:extLst>
              <a:ext uri="{FF2B5EF4-FFF2-40B4-BE49-F238E27FC236}">
                <a16:creationId xmlns:a16="http://schemas.microsoft.com/office/drawing/2014/main" id="{7DA4F49C-D028-BF1C-236A-7B20372932EC}"/>
              </a:ext>
            </a:extLst>
          </p:cNvPr>
          <p:cNvPicPr>
            <a:picLocks noChangeAspect="1"/>
          </p:cNvPicPr>
          <p:nvPr/>
        </p:nvPicPr>
        <p:blipFill rotWithShape="1">
          <a:blip r:embed="rId2">
            <a:extLst>
              <a:ext uri="{28A0092B-C50C-407E-A947-70E740481C1C}">
                <a14:useLocalDpi xmlns:a14="http://schemas.microsoft.com/office/drawing/2010/main" val="0"/>
              </a:ext>
            </a:extLst>
          </a:blip>
          <a:srcRect t="2509" b="50513"/>
          <a:stretch>
            <a:fillRect/>
          </a:stretch>
        </p:blipFill>
        <p:spPr>
          <a:xfrm>
            <a:off x="1346510" y="3615828"/>
            <a:ext cx="9715849" cy="2469695"/>
          </a:xfrm>
          <a:prstGeom prst="rect">
            <a:avLst/>
          </a:prstGeom>
        </p:spPr>
      </p:pic>
    </p:spTree>
    <p:extLst>
      <p:ext uri="{BB962C8B-B14F-4D97-AF65-F5344CB8AC3E}">
        <p14:creationId xmlns:p14="http://schemas.microsoft.com/office/powerpoint/2010/main" val="321603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3">
            <a:extLst>
              <a:ext uri="{FF2B5EF4-FFF2-40B4-BE49-F238E27FC236}">
                <a16:creationId xmlns:a16="http://schemas.microsoft.com/office/drawing/2014/main" id="{C5DECEA4-D60E-4790-C610-F0748EA233C5}"/>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pic>
        <p:nvPicPr>
          <p:cNvPr id="34" name="Image 33" descr="Une image contenant texte, carte, capture d’écran&#10;&#10;Description générée automatiquement">
            <a:extLst>
              <a:ext uri="{FF2B5EF4-FFF2-40B4-BE49-F238E27FC236}">
                <a16:creationId xmlns:a16="http://schemas.microsoft.com/office/drawing/2014/main" id="{A5DD1E2D-688E-AF57-7676-E5CE97AD5029}"/>
              </a:ext>
            </a:extLst>
          </p:cNvPr>
          <p:cNvPicPr>
            <a:picLocks noChangeAspect="1"/>
          </p:cNvPicPr>
          <p:nvPr/>
        </p:nvPicPr>
        <p:blipFill>
          <a:blip r:embed="rId3">
            <a:extLst>
              <a:ext uri="{28A0092B-C50C-407E-A947-70E740481C1C}">
                <a14:useLocalDpi xmlns:a14="http://schemas.microsoft.com/office/drawing/2010/main" val="0"/>
              </a:ext>
            </a:extLst>
          </a:blip>
          <a:srcRect l="3753" t="5552" r="3497" b="5772"/>
          <a:stretch>
            <a:fillRect/>
          </a:stretch>
        </p:blipFill>
        <p:spPr>
          <a:xfrm>
            <a:off x="1725056" y="472274"/>
            <a:ext cx="8741888" cy="5913452"/>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8D3979C9-8618-6A60-735F-DEE43CC9D517}"/>
              </a:ext>
            </a:extLst>
          </p:cNvPr>
          <p:cNvPicPr>
            <a:picLocks noChangeAspect="1"/>
          </p:cNvPicPr>
          <p:nvPr/>
        </p:nvPicPr>
        <p:blipFill>
          <a:blip r:embed="rId4">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
        <p:nvSpPr>
          <p:cNvPr id="3" name="Rectangle 2">
            <a:extLst>
              <a:ext uri="{FF2B5EF4-FFF2-40B4-BE49-F238E27FC236}">
                <a16:creationId xmlns:a16="http://schemas.microsoft.com/office/drawing/2014/main" id="{C3BCB5BD-AB71-44E0-1615-A7F906236D2D}"/>
              </a:ext>
            </a:extLst>
          </p:cNvPr>
          <p:cNvSpPr/>
          <p:nvPr/>
        </p:nvSpPr>
        <p:spPr>
          <a:xfrm>
            <a:off x="6732354" y="4592075"/>
            <a:ext cx="425919" cy="109553"/>
          </a:xfrm>
          <a:prstGeom prst="rect">
            <a:avLst/>
          </a:prstGeom>
          <a:solidFill>
            <a:srgbClr val="D4876D"/>
          </a:solidFill>
          <a:ln>
            <a:solidFill>
              <a:srgbClr val="D487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7270326-C018-51F4-CAF0-847EE8A1481C}"/>
              </a:ext>
            </a:extLst>
          </p:cNvPr>
          <p:cNvSpPr txBox="1"/>
          <p:nvPr/>
        </p:nvSpPr>
        <p:spPr>
          <a:xfrm>
            <a:off x="6597863" y="4409250"/>
            <a:ext cx="1120820" cy="261610"/>
          </a:xfrm>
          <a:prstGeom prst="rect">
            <a:avLst/>
          </a:prstGeom>
          <a:noFill/>
        </p:spPr>
        <p:txBody>
          <a:bodyPr wrap="none" rtlCol="0">
            <a:spAutoFit/>
          </a:bodyPr>
          <a:lstStyle/>
          <a:p>
            <a:r>
              <a:rPr lang="en-ZA" sz="1100" noProof="0" dirty="0">
                <a:solidFill>
                  <a:schemeClr val="tx2"/>
                </a:solidFill>
                <a:effectLst/>
                <a:latin typeface="Aldhabi" panose="020F0502020204030204" pitchFamily="2" charset="-78"/>
                <a:ea typeface="Aptos" panose="020B0004020202020204" pitchFamily="34" charset="0"/>
                <a:cs typeface="Aldhabi" panose="020F0502020204030204" pitchFamily="2" charset="-78"/>
              </a:rPr>
              <a:t>KAMANETS-PODOLSKI</a:t>
            </a:r>
          </a:p>
        </p:txBody>
      </p:sp>
      <p:sp>
        <p:nvSpPr>
          <p:cNvPr id="5" name="ZoneTexte 4">
            <a:extLst>
              <a:ext uri="{FF2B5EF4-FFF2-40B4-BE49-F238E27FC236}">
                <a16:creationId xmlns:a16="http://schemas.microsoft.com/office/drawing/2014/main" id="{5262D69C-F38E-BF1B-1900-1E2D5F60D43F}"/>
              </a:ext>
            </a:extLst>
          </p:cNvPr>
          <p:cNvSpPr txBox="1"/>
          <p:nvPr/>
        </p:nvSpPr>
        <p:spPr>
          <a:xfrm>
            <a:off x="4136724" y="4547739"/>
            <a:ext cx="6096000" cy="307777"/>
          </a:xfrm>
          <a:prstGeom prst="rect">
            <a:avLst/>
          </a:prstGeom>
          <a:noFill/>
        </p:spPr>
        <p:txBody>
          <a:bodyPr wrap="square">
            <a:spAutoFit/>
          </a:bodyPr>
          <a:lstStyle/>
          <a:p>
            <a:pPr algn="ctr"/>
            <a:r>
              <a:rPr lang="en-ZA" sz="1400" noProof="0" dirty="0">
                <a:solidFill>
                  <a:schemeClr val="accent1"/>
                </a:solidFill>
                <a:latin typeface="Aldhabi" panose="020F0502020204030204" pitchFamily="2" charset="-78"/>
                <a:cs typeface="Aldhabi" panose="020F0502020204030204" pitchFamily="2" charset="-78"/>
              </a:rPr>
              <a:t>23 000 </a:t>
            </a:r>
          </a:p>
        </p:txBody>
      </p:sp>
      <p:sp>
        <p:nvSpPr>
          <p:cNvPr id="6" name="Rectangle 5">
            <a:extLst>
              <a:ext uri="{FF2B5EF4-FFF2-40B4-BE49-F238E27FC236}">
                <a16:creationId xmlns:a16="http://schemas.microsoft.com/office/drawing/2014/main" id="{B50AFB3F-C1E5-A544-6DB8-B205EBC6381C}"/>
              </a:ext>
            </a:extLst>
          </p:cNvPr>
          <p:cNvSpPr/>
          <p:nvPr/>
        </p:nvSpPr>
        <p:spPr>
          <a:xfrm>
            <a:off x="6807617" y="4387622"/>
            <a:ext cx="377107" cy="109553"/>
          </a:xfrm>
          <a:prstGeom prst="rect">
            <a:avLst/>
          </a:prstGeom>
          <a:solidFill>
            <a:srgbClr val="D4876D"/>
          </a:solidFill>
          <a:ln>
            <a:solidFill>
              <a:srgbClr val="D487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1939590-5D83-5E6E-CCC3-03F773C7D1DB}"/>
              </a:ext>
            </a:extLst>
          </p:cNvPr>
          <p:cNvPicPr>
            <a:picLocks noChangeAspect="1"/>
          </p:cNvPicPr>
          <p:nvPr/>
        </p:nvPicPr>
        <p:blipFill>
          <a:blip r:embed="rId5"/>
          <a:srcRect r="3561" b="2749"/>
          <a:stretch>
            <a:fillRect/>
          </a:stretch>
        </p:blipFill>
        <p:spPr>
          <a:xfrm>
            <a:off x="7048927" y="4309922"/>
            <a:ext cx="196863" cy="198521"/>
          </a:xfrm>
          <a:prstGeom prst="rect">
            <a:avLst/>
          </a:prstGeom>
        </p:spPr>
      </p:pic>
    </p:spTree>
    <p:extLst>
      <p:ext uri="{BB962C8B-B14F-4D97-AF65-F5344CB8AC3E}">
        <p14:creationId xmlns:p14="http://schemas.microsoft.com/office/powerpoint/2010/main" val="154475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ZoneTexte 37">
            <a:extLst>
              <a:ext uri="{FF2B5EF4-FFF2-40B4-BE49-F238E27FC236}">
                <a16:creationId xmlns:a16="http://schemas.microsoft.com/office/drawing/2014/main" id="{D2E8D811-C300-AC26-E0E2-683EBE3C7309}"/>
              </a:ext>
            </a:extLst>
          </p:cNvPr>
          <p:cNvSpPr txBox="1"/>
          <p:nvPr/>
        </p:nvSpPr>
        <p:spPr>
          <a:xfrm>
            <a:off x="1174512" y="2413337"/>
            <a:ext cx="4921488" cy="2031325"/>
          </a:xfrm>
          <a:prstGeom prst="rect">
            <a:avLst/>
          </a:prstGeom>
          <a:noFill/>
        </p:spPr>
        <p:txBody>
          <a:bodyPr wrap="square">
            <a:spAutoFit/>
          </a:bodyPr>
          <a:lstStyle/>
          <a:p>
            <a:pPr>
              <a:buFont typeface="Arial" panose="020B0604020202020204" pitchFamily="34" charset="0"/>
              <a:buChar char="•"/>
            </a:pPr>
            <a:r>
              <a:rPr lang="en-ZA" noProof="0" dirty="0">
                <a:latin typeface="Book Antiqua" panose="02040602050305030304" pitchFamily="18" charset="0"/>
              </a:rPr>
              <a:t> Founded in 2004 by Father Patrick Desbois</a:t>
            </a:r>
          </a:p>
          <a:p>
            <a:pPr>
              <a:buFont typeface="Arial" panose="020B0604020202020204" pitchFamily="34" charset="0"/>
              <a:buChar char="•"/>
            </a:pPr>
            <a:endParaRPr lang="en-ZA" noProof="0" dirty="0">
              <a:latin typeface="Book Antiqua" panose="02040602050305030304" pitchFamily="18" charset="0"/>
            </a:endParaRPr>
          </a:p>
          <a:p>
            <a:pPr>
              <a:buFont typeface="Arial" panose="020B0604020202020204" pitchFamily="34" charset="0"/>
              <a:buChar char="•"/>
            </a:pPr>
            <a:r>
              <a:rPr lang="en-ZA" noProof="0" dirty="0">
                <a:latin typeface="Book Antiqua" panose="02040602050305030304" pitchFamily="18" charset="0"/>
              </a:rPr>
              <a:t> Dedicated to the study of genocide and mass violence</a:t>
            </a:r>
          </a:p>
          <a:p>
            <a:r>
              <a:rPr lang="en-ZA" noProof="0" dirty="0">
                <a:latin typeface="Book Antiqua" panose="02040602050305030304" pitchFamily="18" charset="0"/>
              </a:rPr>
              <a:t> </a:t>
            </a:r>
          </a:p>
          <a:p>
            <a:pPr>
              <a:buFont typeface="Arial" panose="020B0604020202020204" pitchFamily="34" charset="0"/>
              <a:buChar char="•"/>
            </a:pPr>
            <a:r>
              <a:rPr lang="en-ZA" noProof="0" dirty="0">
                <a:latin typeface="Book Antiqua" panose="02040602050305030304" pitchFamily="18" charset="0"/>
              </a:rPr>
              <a:t> Renowned for its pioneering work in investigating the “Holocaust by Bullets”</a:t>
            </a:r>
          </a:p>
        </p:txBody>
      </p:sp>
      <p:sp>
        <p:nvSpPr>
          <p:cNvPr id="40" name="ZoneTexte 39">
            <a:extLst>
              <a:ext uri="{FF2B5EF4-FFF2-40B4-BE49-F238E27FC236}">
                <a16:creationId xmlns:a16="http://schemas.microsoft.com/office/drawing/2014/main" id="{53496DAA-7DC3-675D-3320-8224E76A6BC5}"/>
              </a:ext>
            </a:extLst>
          </p:cNvPr>
          <p:cNvSpPr txBox="1"/>
          <p:nvPr/>
        </p:nvSpPr>
        <p:spPr>
          <a:xfrm>
            <a:off x="1074925" y="1537147"/>
            <a:ext cx="5611072" cy="461665"/>
          </a:xfrm>
          <a:prstGeom prst="rect">
            <a:avLst/>
          </a:prstGeom>
          <a:noFill/>
        </p:spPr>
        <p:txBody>
          <a:bodyPr wrap="square">
            <a:spAutoFit/>
          </a:bodyPr>
          <a:lstStyle/>
          <a:p>
            <a:r>
              <a:rPr lang="en-ZA" sz="2400" b="1" noProof="0" dirty="0" err="1">
                <a:solidFill>
                  <a:schemeClr val="tx2"/>
                </a:solidFill>
                <a:latin typeface="Georgia" panose="02040502050405020303" pitchFamily="18" charset="0"/>
              </a:rPr>
              <a:t>Yahad</a:t>
            </a:r>
            <a:r>
              <a:rPr lang="en-ZA" sz="2400" b="1" noProof="0" dirty="0">
                <a:solidFill>
                  <a:schemeClr val="tx2"/>
                </a:solidFill>
                <a:latin typeface="Georgia" panose="02040502050405020303" pitchFamily="18" charset="0"/>
              </a:rPr>
              <a:t> – In Unum</a:t>
            </a:r>
          </a:p>
        </p:txBody>
      </p:sp>
      <p:pic>
        <p:nvPicPr>
          <p:cNvPr id="2" name="Image 1" descr="Une image contenant texte, clipart&#10;&#10;Description générée automatiquement">
            <a:extLst>
              <a:ext uri="{FF2B5EF4-FFF2-40B4-BE49-F238E27FC236}">
                <a16:creationId xmlns:a16="http://schemas.microsoft.com/office/drawing/2014/main" id="{2BCF4D5E-656F-E1B8-5EDC-1705AE360140}"/>
              </a:ext>
            </a:extLst>
          </p:cNvPr>
          <p:cNvPicPr>
            <a:picLocks noChangeAspect="1"/>
          </p:cNvPicPr>
          <p:nvPr/>
        </p:nvPicPr>
        <p:blipFill>
          <a:blip r:embed="rId2">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pic>
        <p:nvPicPr>
          <p:cNvPr id="4" name="Image 3" descr="Une image contenant Visage humain, homme, personne, habits&#10;&#10;Le contenu généré par l’IA peut être incorrect.">
            <a:extLst>
              <a:ext uri="{FF2B5EF4-FFF2-40B4-BE49-F238E27FC236}">
                <a16:creationId xmlns:a16="http://schemas.microsoft.com/office/drawing/2014/main" id="{F62DDD95-2962-34DF-D594-E61D646FE764}"/>
              </a:ext>
            </a:extLst>
          </p:cNvPr>
          <p:cNvPicPr>
            <a:picLocks noChangeAspect="1"/>
          </p:cNvPicPr>
          <p:nvPr/>
        </p:nvPicPr>
        <p:blipFill>
          <a:blip r:embed="rId3">
            <a:extLst>
              <a:ext uri="{28A0092B-C50C-407E-A947-70E740481C1C}">
                <a14:useLocalDpi xmlns:a14="http://schemas.microsoft.com/office/drawing/2010/main" val="0"/>
              </a:ext>
            </a:extLst>
          </a:blip>
          <a:srcRect r="9138"/>
          <a:stretch>
            <a:fillRect/>
          </a:stretch>
        </p:blipFill>
        <p:spPr>
          <a:xfrm>
            <a:off x="6739375" y="1365131"/>
            <a:ext cx="4921489" cy="3856134"/>
          </a:xfrm>
          <a:prstGeom prst="rect">
            <a:avLst/>
          </a:prstGeom>
        </p:spPr>
      </p:pic>
    </p:spTree>
    <p:extLst>
      <p:ext uri="{BB962C8B-B14F-4D97-AF65-F5344CB8AC3E}">
        <p14:creationId xmlns:p14="http://schemas.microsoft.com/office/powerpoint/2010/main" val="403690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que 39" descr="Caméra vidéo contour">
            <a:extLst>
              <a:ext uri="{FF2B5EF4-FFF2-40B4-BE49-F238E27FC236}">
                <a16:creationId xmlns:a16="http://schemas.microsoft.com/office/drawing/2014/main" id="{A47C32AC-B189-6971-FA8B-D359C5705A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9011" y="5041719"/>
            <a:ext cx="817982" cy="914400"/>
          </a:xfrm>
          <a:prstGeom prst="rect">
            <a:avLst/>
          </a:prstGeom>
        </p:spPr>
      </p:pic>
      <p:pic>
        <p:nvPicPr>
          <p:cNvPr id="44" name="Graphique 43" descr="Indicateur contour">
            <a:extLst>
              <a:ext uri="{FF2B5EF4-FFF2-40B4-BE49-F238E27FC236}">
                <a16:creationId xmlns:a16="http://schemas.microsoft.com/office/drawing/2014/main" id="{DD0A8AAF-DC7B-8802-58C9-29C3A21122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31826" y="5150682"/>
            <a:ext cx="901238" cy="805437"/>
          </a:xfrm>
          <a:prstGeom prst="rect">
            <a:avLst/>
          </a:prstGeom>
        </p:spPr>
      </p:pic>
      <p:sp>
        <p:nvSpPr>
          <p:cNvPr id="48" name="ZoneTexte 47">
            <a:extLst>
              <a:ext uri="{FF2B5EF4-FFF2-40B4-BE49-F238E27FC236}">
                <a16:creationId xmlns:a16="http://schemas.microsoft.com/office/drawing/2014/main" id="{2A0AC440-603C-63DE-C5FE-0A3B82D28BC1}"/>
              </a:ext>
            </a:extLst>
          </p:cNvPr>
          <p:cNvSpPr txBox="1"/>
          <p:nvPr/>
        </p:nvSpPr>
        <p:spPr>
          <a:xfrm>
            <a:off x="7868141" y="5383647"/>
            <a:ext cx="1921123" cy="461665"/>
          </a:xfrm>
          <a:prstGeom prst="rect">
            <a:avLst/>
          </a:prstGeom>
          <a:noFill/>
        </p:spPr>
        <p:txBody>
          <a:bodyPr wrap="square">
            <a:spAutoFit/>
          </a:bodyPr>
          <a:lstStyle/>
          <a:p>
            <a:r>
              <a:rPr lang="en-ZA" sz="2400" b="1" noProof="0" dirty="0">
                <a:latin typeface="Georgia" panose="02040502050405020303" pitchFamily="18" charset="0"/>
              </a:rPr>
              <a:t>8,000</a:t>
            </a:r>
            <a:r>
              <a:rPr lang="en-ZA" sz="2400" b="1" noProof="0" dirty="0"/>
              <a:t> </a:t>
            </a:r>
          </a:p>
        </p:txBody>
      </p:sp>
      <p:sp>
        <p:nvSpPr>
          <p:cNvPr id="49" name="ZoneTexte 48">
            <a:extLst>
              <a:ext uri="{FF2B5EF4-FFF2-40B4-BE49-F238E27FC236}">
                <a16:creationId xmlns:a16="http://schemas.microsoft.com/office/drawing/2014/main" id="{C7959C7B-7EFC-D512-D1B1-5D61E645D271}"/>
              </a:ext>
            </a:extLst>
          </p:cNvPr>
          <p:cNvSpPr txBox="1"/>
          <p:nvPr/>
        </p:nvSpPr>
        <p:spPr>
          <a:xfrm>
            <a:off x="10199403" y="5300065"/>
            <a:ext cx="1100846" cy="461665"/>
          </a:xfrm>
          <a:prstGeom prst="rect">
            <a:avLst/>
          </a:prstGeom>
          <a:noFill/>
        </p:spPr>
        <p:txBody>
          <a:bodyPr wrap="square">
            <a:spAutoFit/>
          </a:bodyPr>
          <a:lstStyle/>
          <a:p>
            <a:r>
              <a:rPr lang="en-ZA" sz="2400" b="1" noProof="0" dirty="0">
                <a:latin typeface="Georgia" panose="02040502050405020303" pitchFamily="18" charset="0"/>
              </a:rPr>
              <a:t>3,300</a:t>
            </a:r>
            <a:r>
              <a:rPr lang="en-ZA" sz="2200" b="1" noProof="0" dirty="0">
                <a:latin typeface="Georgia" panose="02040502050405020303" pitchFamily="18" charset="0"/>
              </a:rPr>
              <a:t> </a:t>
            </a:r>
          </a:p>
        </p:txBody>
      </p:sp>
      <p:sp>
        <p:nvSpPr>
          <p:cNvPr id="3" name="ZoneTexte 2">
            <a:extLst>
              <a:ext uri="{FF2B5EF4-FFF2-40B4-BE49-F238E27FC236}">
                <a16:creationId xmlns:a16="http://schemas.microsoft.com/office/drawing/2014/main" id="{5AF79D51-26E5-7E92-CC76-51B413C77D7A}"/>
              </a:ext>
            </a:extLst>
          </p:cNvPr>
          <p:cNvSpPr txBox="1"/>
          <p:nvPr/>
        </p:nvSpPr>
        <p:spPr>
          <a:xfrm>
            <a:off x="819539" y="2006856"/>
            <a:ext cx="5604812" cy="3293209"/>
          </a:xfrm>
          <a:prstGeom prst="rect">
            <a:avLst/>
          </a:prstGeom>
          <a:noFill/>
        </p:spPr>
        <p:txBody>
          <a:bodyPr wrap="square">
            <a:spAutoFit/>
          </a:bodyPr>
          <a:lstStyle/>
          <a:p>
            <a:pPr>
              <a:buFont typeface="Arial" panose="020B0604020202020204" pitchFamily="34" charset="0"/>
              <a:buChar char="•"/>
            </a:pPr>
            <a:r>
              <a:rPr lang="en-ZA" sz="1600" noProof="0" dirty="0">
                <a:latin typeface="Book Antiqua" panose="02040602050305030304" pitchFamily="18" charset="0"/>
              </a:rPr>
              <a:t> To conduct field research</a:t>
            </a:r>
            <a:r>
              <a:rPr lang="en-ZA" sz="1600" dirty="0">
                <a:latin typeface="Book Antiqua" panose="02040602050305030304" pitchFamily="18" charset="0"/>
              </a:rPr>
              <a:t> by </a:t>
            </a:r>
            <a:r>
              <a:rPr lang="en-ZA" sz="1600" noProof="0" dirty="0">
                <a:latin typeface="Book Antiqua" panose="02040602050305030304" pitchFamily="18" charset="0"/>
              </a:rPr>
              <a:t>interviewing witnesses and locating the sites of mass graves</a:t>
            </a:r>
          </a:p>
          <a:p>
            <a:pPr lvl="1"/>
            <a:endParaRPr lang="en-ZA" sz="1600" noProof="0" dirty="0">
              <a:latin typeface="Book Antiqua" panose="02040602050305030304" pitchFamily="18" charset="0"/>
            </a:endParaRPr>
          </a:p>
          <a:p>
            <a:pPr>
              <a:buFont typeface="Arial" panose="020B0604020202020204" pitchFamily="34" charset="0"/>
              <a:buChar char="•"/>
            </a:pPr>
            <a:r>
              <a:rPr lang="en-ZA" sz="1600" noProof="0" dirty="0">
                <a:latin typeface="Book Antiqua" panose="02040602050305030304" pitchFamily="18" charset="0"/>
              </a:rPr>
              <a:t> To document crimes committed against persecuted groups, such as the Jewish community, Roma, and Soviet prisoners of war</a:t>
            </a:r>
          </a:p>
          <a:p>
            <a:pPr>
              <a:buFont typeface="Arial" panose="020B0604020202020204" pitchFamily="34" charset="0"/>
              <a:buChar char="•"/>
            </a:pPr>
            <a:endParaRPr lang="en-ZA" sz="1600" noProof="0" dirty="0">
              <a:latin typeface="Book Antiqua" panose="02040602050305030304" pitchFamily="18" charset="0"/>
            </a:endParaRPr>
          </a:p>
          <a:p>
            <a:pPr lvl="1">
              <a:buFont typeface="Arial" panose="020B0604020202020204" pitchFamily="34" charset="0"/>
              <a:buChar char="•"/>
            </a:pPr>
            <a:r>
              <a:rPr lang="en-ZA" sz="1600" dirty="0">
                <a:latin typeface="Book Antiqua" panose="02040602050305030304" pitchFamily="18" charset="0"/>
              </a:rPr>
              <a:t> </a:t>
            </a:r>
            <a:r>
              <a:rPr lang="en-ZA" sz="1600" dirty="0" err="1">
                <a:latin typeface="Book Antiqua" panose="02040602050305030304" pitchFamily="18" charset="0"/>
              </a:rPr>
              <a:t>Yahad</a:t>
            </a:r>
            <a:r>
              <a:rPr lang="en-ZA" sz="1600" dirty="0">
                <a:latin typeface="Book Antiqua" panose="02040602050305030304" pitchFamily="18" charset="0"/>
              </a:rPr>
              <a:t> has identified over 3,300 mass graves in ten countries (Ukraine, Russia, Belarus, Poland, Romania, Moldova, Lithuania, Latvia, Estonia, Slovakia)</a:t>
            </a:r>
            <a:endParaRPr lang="en-ZA" sz="1600" noProof="0" dirty="0">
              <a:latin typeface="Book Antiqua" panose="02040602050305030304" pitchFamily="18" charset="0"/>
            </a:endParaRPr>
          </a:p>
          <a:p>
            <a:endParaRPr lang="en-ZA" sz="1600" noProof="0" dirty="0">
              <a:latin typeface="Book Antiqua" panose="02040602050305030304" pitchFamily="18" charset="0"/>
            </a:endParaRPr>
          </a:p>
          <a:p>
            <a:pPr>
              <a:buFont typeface="Arial" panose="020B0604020202020204" pitchFamily="34" charset="0"/>
              <a:buChar char="•"/>
            </a:pPr>
            <a:r>
              <a:rPr lang="en-ZA" sz="1600" noProof="0" dirty="0">
                <a:latin typeface="Book Antiqua" panose="02040602050305030304" pitchFamily="18" charset="0"/>
              </a:rPr>
              <a:t> To raise awareness and promote education in the fight against racism and extremism</a:t>
            </a:r>
          </a:p>
        </p:txBody>
      </p:sp>
      <p:sp>
        <p:nvSpPr>
          <p:cNvPr id="38" name="ZoneTexte 37">
            <a:extLst>
              <a:ext uri="{FF2B5EF4-FFF2-40B4-BE49-F238E27FC236}">
                <a16:creationId xmlns:a16="http://schemas.microsoft.com/office/drawing/2014/main" id="{17E0B232-3101-C0DB-3639-6830F9D43858}"/>
              </a:ext>
            </a:extLst>
          </p:cNvPr>
          <p:cNvSpPr txBox="1"/>
          <p:nvPr/>
        </p:nvSpPr>
        <p:spPr>
          <a:xfrm>
            <a:off x="668427" y="1127793"/>
            <a:ext cx="6096000" cy="461665"/>
          </a:xfrm>
          <a:prstGeom prst="rect">
            <a:avLst/>
          </a:prstGeom>
          <a:noFill/>
        </p:spPr>
        <p:txBody>
          <a:bodyPr wrap="square">
            <a:spAutoFit/>
          </a:bodyPr>
          <a:lstStyle/>
          <a:p>
            <a:r>
              <a:rPr lang="en-ZA" sz="2400" b="1" noProof="0" dirty="0" err="1">
                <a:solidFill>
                  <a:schemeClr val="tx2"/>
                </a:solidFill>
                <a:latin typeface="Georgia" panose="02040502050405020303" pitchFamily="18" charset="0"/>
              </a:rPr>
              <a:t>Yahad</a:t>
            </a:r>
            <a:r>
              <a:rPr lang="en-ZA" sz="2400" b="1" noProof="0" dirty="0">
                <a:solidFill>
                  <a:schemeClr val="tx2"/>
                </a:solidFill>
                <a:latin typeface="Georgia" panose="02040502050405020303" pitchFamily="18" charset="0"/>
              </a:rPr>
              <a:t> – In Unum’s Mission</a:t>
            </a:r>
          </a:p>
        </p:txBody>
      </p:sp>
      <p:pic>
        <p:nvPicPr>
          <p:cNvPr id="41" name="Image 40">
            <a:extLst>
              <a:ext uri="{FF2B5EF4-FFF2-40B4-BE49-F238E27FC236}">
                <a16:creationId xmlns:a16="http://schemas.microsoft.com/office/drawing/2014/main" id="{AE4565FC-56A4-19C6-E964-684A71D150BB}"/>
              </a:ext>
            </a:extLst>
          </p:cNvPr>
          <p:cNvPicPr>
            <a:picLocks noChangeAspect="1"/>
          </p:cNvPicPr>
          <p:nvPr/>
        </p:nvPicPr>
        <p:blipFill rotWithShape="1">
          <a:blip r:embed="rId6"/>
          <a:srcRect l="1595" t="-1" r="3982" b="5163"/>
          <a:stretch>
            <a:fillRect/>
          </a:stretch>
        </p:blipFill>
        <p:spPr>
          <a:xfrm>
            <a:off x="6664183" y="873399"/>
            <a:ext cx="4942822" cy="4115102"/>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68027B3E-E4D3-75A2-ACA0-CAC1400C7AAD}"/>
              </a:ext>
            </a:extLst>
          </p:cNvPr>
          <p:cNvPicPr>
            <a:picLocks noChangeAspect="1"/>
          </p:cNvPicPr>
          <p:nvPr/>
        </p:nvPicPr>
        <p:blipFill>
          <a:blip r:embed="rId7">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1054079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a:extLst>
              <a:ext uri="{FF2B5EF4-FFF2-40B4-BE49-F238E27FC236}">
                <a16:creationId xmlns:a16="http://schemas.microsoft.com/office/drawing/2014/main" id="{90180B22-B5CC-D281-B341-ED7795B43C0B}"/>
              </a:ext>
            </a:extLst>
          </p:cNvPr>
          <p:cNvSpPr txBox="1"/>
          <p:nvPr/>
        </p:nvSpPr>
        <p:spPr>
          <a:xfrm>
            <a:off x="1225237" y="2325626"/>
            <a:ext cx="5266098" cy="2544351"/>
          </a:xfrm>
          <a:prstGeom prst="rect">
            <a:avLst/>
          </a:prstGeom>
          <a:noFill/>
        </p:spPr>
        <p:txBody>
          <a:bodyPr wrap="square">
            <a:spAutoFit/>
          </a:bodyPr>
          <a:lstStyle/>
          <a:p>
            <a:pPr>
              <a:lnSpc>
                <a:spcPct val="150000"/>
              </a:lnSpc>
              <a:buFont typeface="Arial" panose="020B0604020202020204" pitchFamily="34" charset="0"/>
              <a:buChar char="•"/>
            </a:pPr>
            <a:r>
              <a:rPr lang="en-ZA" noProof="0" dirty="0">
                <a:latin typeface="Book Antiqua" panose="02040602050305030304" pitchFamily="18" charset="0"/>
              </a:rPr>
              <a:t> Archival research is conducted before research trips to narrow down the areas of investigation</a:t>
            </a:r>
          </a:p>
          <a:p>
            <a:pPr>
              <a:lnSpc>
                <a:spcPct val="150000"/>
              </a:lnSpc>
              <a:buFont typeface="Arial" panose="020B0604020202020204" pitchFamily="34" charset="0"/>
              <a:buChar char="•"/>
            </a:pPr>
            <a:endParaRPr lang="en-ZA" noProof="0" dirty="0">
              <a:latin typeface="Book Antiqua" panose="02040602050305030304" pitchFamily="18" charset="0"/>
            </a:endParaRPr>
          </a:p>
          <a:p>
            <a:pPr>
              <a:lnSpc>
                <a:spcPct val="150000"/>
              </a:lnSpc>
              <a:buFont typeface="Arial" panose="020B0604020202020204" pitchFamily="34" charset="0"/>
              <a:buChar char="•"/>
            </a:pPr>
            <a:r>
              <a:rPr lang="en-ZA" noProof="0" dirty="0">
                <a:latin typeface="Book Antiqua" panose="02040602050305030304" pitchFamily="18" charset="0"/>
              </a:rPr>
              <a:t> Various sources (archives, witness testimonies, site visits) are cross-referenced to establish historical facts</a:t>
            </a:r>
          </a:p>
        </p:txBody>
      </p:sp>
      <p:sp>
        <p:nvSpPr>
          <p:cNvPr id="39" name="ZoneTexte 38">
            <a:extLst>
              <a:ext uri="{FF2B5EF4-FFF2-40B4-BE49-F238E27FC236}">
                <a16:creationId xmlns:a16="http://schemas.microsoft.com/office/drawing/2014/main" id="{4DDB2884-B399-1C3F-F734-39B5B5EB2CD7}"/>
              </a:ext>
            </a:extLst>
          </p:cNvPr>
          <p:cNvSpPr txBox="1"/>
          <p:nvPr/>
        </p:nvSpPr>
        <p:spPr>
          <a:xfrm>
            <a:off x="1225237" y="1541252"/>
            <a:ext cx="6096000" cy="461665"/>
          </a:xfrm>
          <a:prstGeom prst="rect">
            <a:avLst/>
          </a:prstGeom>
          <a:noFill/>
        </p:spPr>
        <p:txBody>
          <a:bodyPr wrap="square">
            <a:spAutoFit/>
          </a:bodyPr>
          <a:lstStyle/>
          <a:p>
            <a:r>
              <a:rPr lang="en-ZA" sz="2400" b="1" noProof="0" dirty="0">
                <a:solidFill>
                  <a:schemeClr val="tx2"/>
                </a:solidFill>
                <a:latin typeface="Georgia" panose="02040502050405020303" pitchFamily="18" charset="0"/>
              </a:rPr>
              <a:t>Investigative Methodology</a:t>
            </a:r>
          </a:p>
        </p:txBody>
      </p:sp>
      <p:pic>
        <p:nvPicPr>
          <p:cNvPr id="42" name="Image 41" descr="Une image contenant personne, habits, Visage humain, intérieur&#10;&#10;Description générée automatiquement">
            <a:extLst>
              <a:ext uri="{FF2B5EF4-FFF2-40B4-BE49-F238E27FC236}">
                <a16:creationId xmlns:a16="http://schemas.microsoft.com/office/drawing/2014/main" id="{68BDA7AD-4CDA-5C24-B630-AAFCA3A657AD}"/>
              </a:ext>
            </a:extLst>
          </p:cNvPr>
          <p:cNvPicPr>
            <a:picLocks noChangeAspect="1"/>
          </p:cNvPicPr>
          <p:nvPr/>
        </p:nvPicPr>
        <p:blipFill rotWithShape="1">
          <a:blip r:embed="rId2">
            <a:extLst>
              <a:ext uri="{28A0092B-C50C-407E-A947-70E740481C1C}">
                <a14:useLocalDpi xmlns:a14="http://schemas.microsoft.com/office/drawing/2010/main" val="0"/>
              </a:ext>
            </a:extLst>
          </a:blip>
          <a:srcRect t="4768" r="51294"/>
          <a:stretch>
            <a:fillRect/>
          </a:stretch>
        </p:blipFill>
        <p:spPr>
          <a:xfrm>
            <a:off x="7051277" y="968492"/>
            <a:ext cx="3770631" cy="4921015"/>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0037E6EB-D2B5-8861-CEE0-71D9738FA85A}"/>
              </a:ext>
            </a:extLst>
          </p:cNvPr>
          <p:cNvPicPr>
            <a:picLocks noChangeAspect="1"/>
          </p:cNvPicPr>
          <p:nvPr/>
        </p:nvPicPr>
        <p:blipFill>
          <a:blip r:embed="rId3">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39390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re 3">
            <a:extLst>
              <a:ext uri="{FF2B5EF4-FFF2-40B4-BE49-F238E27FC236}">
                <a16:creationId xmlns:a16="http://schemas.microsoft.com/office/drawing/2014/main" id="{C5DECEA4-D60E-4790-C610-F0748EA233C5}"/>
              </a:ext>
            </a:extLst>
          </p:cNvPr>
          <p:cNvSpPr txBox="1">
            <a:spLocks/>
          </p:cNvSpPr>
          <p:nvPr/>
        </p:nvSpPr>
        <p:spPr>
          <a:xfrm>
            <a:off x="2092548" y="1525022"/>
            <a:ext cx="8102265" cy="30670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ZA" sz="2400" noProof="0" dirty="0">
              <a:latin typeface="Century Gothic" panose="020B0502020202020204" pitchFamily="34" charset="0"/>
            </a:endParaRPr>
          </a:p>
        </p:txBody>
      </p:sp>
      <p:sp>
        <p:nvSpPr>
          <p:cNvPr id="2" name="ZoneTexte 1">
            <a:extLst>
              <a:ext uri="{FF2B5EF4-FFF2-40B4-BE49-F238E27FC236}">
                <a16:creationId xmlns:a16="http://schemas.microsoft.com/office/drawing/2014/main" id="{9B538DC6-1D0D-287E-163B-6E2611EB5EED}"/>
              </a:ext>
            </a:extLst>
          </p:cNvPr>
          <p:cNvSpPr txBox="1"/>
          <p:nvPr/>
        </p:nvSpPr>
        <p:spPr>
          <a:xfrm>
            <a:off x="911699" y="1063357"/>
            <a:ext cx="4012128" cy="461665"/>
          </a:xfrm>
          <a:prstGeom prst="rect">
            <a:avLst/>
          </a:prstGeom>
          <a:noFill/>
        </p:spPr>
        <p:txBody>
          <a:bodyPr wrap="square" rtlCol="0">
            <a:spAutoFit/>
          </a:bodyPr>
          <a:lstStyle/>
          <a:p>
            <a:r>
              <a:rPr lang="en-ZA" sz="2400" b="1" noProof="0" dirty="0">
                <a:solidFill>
                  <a:schemeClr val="tx2"/>
                </a:solidFill>
                <a:latin typeface="Georgia" panose="02040502050405020303" pitchFamily="18" charset="0"/>
              </a:rPr>
              <a:t>German Archives</a:t>
            </a:r>
          </a:p>
        </p:txBody>
      </p:sp>
      <p:pic>
        <p:nvPicPr>
          <p:cNvPr id="39" name="Image 38" descr="Une image contenant texte&#10;&#10;Description générée automatiquement">
            <a:extLst>
              <a:ext uri="{FF2B5EF4-FFF2-40B4-BE49-F238E27FC236}">
                <a16:creationId xmlns:a16="http://schemas.microsoft.com/office/drawing/2014/main" id="{6520D845-48A5-F547-78EB-ECE7E892D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370" y="2087968"/>
            <a:ext cx="4087409" cy="3067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Image 40">
            <a:extLst>
              <a:ext uri="{FF2B5EF4-FFF2-40B4-BE49-F238E27FC236}">
                <a16:creationId xmlns:a16="http://schemas.microsoft.com/office/drawing/2014/main" id="{58F8542F-3CD9-5C43-DF47-DEEB14A6BCFA}"/>
              </a:ext>
            </a:extLst>
          </p:cNvPr>
          <p:cNvPicPr>
            <a:picLocks noChangeAspect="1"/>
          </p:cNvPicPr>
          <p:nvPr/>
        </p:nvPicPr>
        <p:blipFill>
          <a:blip r:embed="rId3"/>
          <a:stretch>
            <a:fillRect/>
          </a:stretch>
        </p:blipFill>
        <p:spPr>
          <a:xfrm>
            <a:off x="2056349" y="2152521"/>
            <a:ext cx="2773030" cy="3003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ZoneTexte 41">
            <a:extLst>
              <a:ext uri="{FF2B5EF4-FFF2-40B4-BE49-F238E27FC236}">
                <a16:creationId xmlns:a16="http://schemas.microsoft.com/office/drawing/2014/main" id="{07B1715E-3B82-EF6A-4204-6DC482207325}"/>
              </a:ext>
            </a:extLst>
          </p:cNvPr>
          <p:cNvSpPr txBox="1"/>
          <p:nvPr/>
        </p:nvSpPr>
        <p:spPr>
          <a:xfrm>
            <a:off x="2493725" y="5330315"/>
            <a:ext cx="1898277" cy="307777"/>
          </a:xfrm>
          <a:prstGeom prst="rect">
            <a:avLst/>
          </a:prstGeom>
          <a:noFill/>
        </p:spPr>
        <p:txBody>
          <a:bodyPr wrap="none" rtlCol="0">
            <a:spAutoFit/>
          </a:bodyPr>
          <a:lstStyle/>
          <a:p>
            <a:r>
              <a:rPr lang="en-ZA" sz="1400" i="1" noProof="0" dirty="0">
                <a:latin typeface="Book Antiqua" panose="02040602050305030304" pitchFamily="18" charset="0"/>
              </a:rPr>
              <a:t>Einsatzgruppen reports</a:t>
            </a:r>
          </a:p>
        </p:txBody>
      </p:sp>
      <p:sp>
        <p:nvSpPr>
          <p:cNvPr id="43" name="ZoneTexte 42">
            <a:extLst>
              <a:ext uri="{FF2B5EF4-FFF2-40B4-BE49-F238E27FC236}">
                <a16:creationId xmlns:a16="http://schemas.microsoft.com/office/drawing/2014/main" id="{A8926B8E-D622-45E7-7D82-C46097816ECF}"/>
              </a:ext>
            </a:extLst>
          </p:cNvPr>
          <p:cNvSpPr txBox="1"/>
          <p:nvPr/>
        </p:nvSpPr>
        <p:spPr>
          <a:xfrm>
            <a:off x="6315408" y="5330315"/>
            <a:ext cx="3847331" cy="523220"/>
          </a:xfrm>
          <a:prstGeom prst="rect">
            <a:avLst/>
          </a:prstGeom>
          <a:noFill/>
        </p:spPr>
        <p:txBody>
          <a:bodyPr wrap="square" rtlCol="0">
            <a:spAutoFit/>
          </a:bodyPr>
          <a:lstStyle/>
          <a:p>
            <a:pPr algn="ctr"/>
            <a:r>
              <a:rPr lang="en-ZA" sz="1400" i="1" noProof="0" dirty="0">
                <a:latin typeface="Book Antiqua" panose="02040602050305030304" pitchFamily="18" charset="0"/>
              </a:rPr>
              <a:t>Central Office of the State Justice Administrations in Ludwigsburg</a:t>
            </a:r>
          </a:p>
        </p:txBody>
      </p:sp>
      <p:pic>
        <p:nvPicPr>
          <p:cNvPr id="3" name="Image 2" descr="Une image contenant texte, clipart&#10;&#10;Description générée automatiquement">
            <a:extLst>
              <a:ext uri="{FF2B5EF4-FFF2-40B4-BE49-F238E27FC236}">
                <a16:creationId xmlns:a16="http://schemas.microsoft.com/office/drawing/2014/main" id="{A379EE66-E5B5-D033-F4F3-9A6C536D1FAC}"/>
              </a:ext>
            </a:extLst>
          </p:cNvPr>
          <p:cNvPicPr>
            <a:picLocks noChangeAspect="1"/>
          </p:cNvPicPr>
          <p:nvPr/>
        </p:nvPicPr>
        <p:blipFill>
          <a:blip r:embed="rId4">
            <a:extLst>
              <a:ext uri="{28A0092B-C50C-407E-A947-70E740481C1C}">
                <a14:useLocalDpi xmlns:a14="http://schemas.microsoft.com/office/drawing/2010/main" val="0"/>
              </a:ext>
            </a:extLst>
          </a:blip>
          <a:srcRect r="8257"/>
          <a:stretch>
            <a:fillRect/>
          </a:stretch>
        </p:blipFill>
        <p:spPr>
          <a:xfrm>
            <a:off x="10477879" y="6212216"/>
            <a:ext cx="1508910" cy="512064"/>
          </a:xfrm>
          <a:prstGeom prst="rect">
            <a:avLst/>
          </a:prstGeom>
        </p:spPr>
      </p:pic>
    </p:spTree>
    <p:extLst>
      <p:ext uri="{BB962C8B-B14F-4D97-AF65-F5344CB8AC3E}">
        <p14:creationId xmlns:p14="http://schemas.microsoft.com/office/powerpoint/2010/main" val="264198363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A3AB441A83A54CB14AECD9DB521ABD" ma:contentTypeVersion="5" ma:contentTypeDescription="Crée un document." ma:contentTypeScope="" ma:versionID="33829825489e9abec8a896d63d6f6ee5">
  <xsd:schema xmlns:xsd="http://www.w3.org/2001/XMLSchema" xmlns:xs="http://www.w3.org/2001/XMLSchema" xmlns:p="http://schemas.microsoft.com/office/2006/metadata/properties" xmlns:ns3="28ed6028-b09e-4049-a5d2-d1b43355a43d" targetNamespace="http://schemas.microsoft.com/office/2006/metadata/properties" ma:root="true" ma:fieldsID="88163379317a3f98180173c8a870edc1" ns3:_="">
    <xsd:import namespace="28ed6028-b09e-4049-a5d2-d1b43355a43d"/>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ed6028-b09e-4049-a5d2-d1b43355a43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8ed6028-b09e-4049-a5d2-d1b43355a43d" xsi:nil="true"/>
  </documentManagement>
</p:properties>
</file>

<file path=customXml/itemProps1.xml><?xml version="1.0" encoding="utf-8"?>
<ds:datastoreItem xmlns:ds="http://schemas.openxmlformats.org/officeDocument/2006/customXml" ds:itemID="{09466E14-C28A-4660-98C4-7AB831A479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ed6028-b09e-4049-a5d2-d1b43355a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0FBFC8-1A3A-45AF-AAFE-C233AFDAEF71}">
  <ds:schemaRefs>
    <ds:schemaRef ds:uri="http://schemas.microsoft.com/sharepoint/v3/contenttype/forms"/>
  </ds:schemaRefs>
</ds:datastoreItem>
</file>

<file path=customXml/itemProps3.xml><?xml version="1.0" encoding="utf-8"?>
<ds:datastoreItem xmlns:ds="http://schemas.openxmlformats.org/officeDocument/2006/customXml" ds:itemID="{31C217A9-5E09-42A8-A962-75F33A04484A}">
  <ds:schemaRefs>
    <ds:schemaRef ds:uri="28ed6028-b09e-4049-a5d2-d1b43355a43d"/>
    <ds:schemaRef ds:uri="http://schemas.microsoft.com/office/2006/metadata/properties"/>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4296</TotalTime>
  <Words>1033</Words>
  <Application>Microsoft Office PowerPoint</Application>
  <PresentationFormat>Grand écran</PresentationFormat>
  <Paragraphs>143</Paragraphs>
  <Slides>38</Slides>
  <Notes>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38</vt:i4>
      </vt:variant>
    </vt:vector>
  </HeadingPairs>
  <TitlesOfParts>
    <vt:vector size="46" baseType="lpstr">
      <vt:lpstr>Aldhabi</vt:lpstr>
      <vt:lpstr>Aptos</vt:lpstr>
      <vt:lpstr>Aptos Display</vt:lpstr>
      <vt:lpstr>Arial</vt:lpstr>
      <vt:lpstr>Book Antiqua</vt:lpstr>
      <vt:lpstr>Century Gothic</vt:lpstr>
      <vt:lpstr>Georgia</vt:lpstr>
      <vt:lpstr>Thème Office</vt:lpstr>
      <vt:lpstr>  Holocaust by Bullets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Plungė</vt:lpstr>
      <vt:lpstr>Présentation PowerPoint</vt:lpstr>
      <vt:lpstr>Présentation PowerPoint</vt:lpstr>
      <vt:lpstr>Présentation PowerPoint</vt:lpstr>
      <vt:lpstr>1. The Ghetto</vt:lpstr>
      <vt:lpstr>2. The Shooting</vt:lpstr>
      <vt:lpstr>3. The Perpetrators</vt:lpstr>
      <vt:lpstr>4. The Public Nature of the Crime</vt:lpstr>
      <vt:lpstr>5. Jewish Life Before and After</vt:lpstr>
      <vt:lpstr>Create a Timeline of the Events in Plungė</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Why is it important to study the Holocaust by Bullets?</vt:lpstr>
      <vt:lpstr>Why should we use witness testimonies to supplement archival sources when investigating historical events?</vt:lpstr>
      <vt:lpstr>How can learning about the Holocaust by Bullets help us better understand today’s challenges such as antisemitism or mass violence?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Albert Hytry</dc:creator>
  <cp:lastModifiedBy>Albert Hytry</cp:lastModifiedBy>
  <cp:revision>246</cp:revision>
  <dcterms:created xsi:type="dcterms:W3CDTF">2025-01-07T14:43:51Z</dcterms:created>
  <dcterms:modified xsi:type="dcterms:W3CDTF">2025-11-19T16:50:48Z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0x01010064A3AB441A83A54CB14AECD9DB521ABD</vt:lpwstr>
  </property>
</Properties>
</file>